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257" r:id="rId6"/>
    <p:sldId id="258" r:id="rId7"/>
    <p:sldId id="259" r:id="rId8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4694"/>
  </p:normalViewPr>
  <p:slideViewPr>
    <p:cSldViewPr snapToGrid="0" snapToObjects="1">
      <p:cViewPr varScale="1">
        <p:scale>
          <a:sx n="52" d="100"/>
          <a:sy n="52" d="100"/>
        </p:scale>
        <p:origin x="292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1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4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1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2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8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6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0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4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0D22E-914D-6844-AFB6-4386EEC7361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900B8-A82A-8947-931F-92135EDE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1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5C04396-557A-5445-ABD4-ECF6C5B257E9}"/>
              </a:ext>
            </a:extLst>
          </p:cNvPr>
          <p:cNvSpPr txBox="1"/>
          <p:nvPr/>
        </p:nvSpPr>
        <p:spPr>
          <a:xfrm>
            <a:off x="928687" y="11624488"/>
            <a:ext cx="8079106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to Arts &amp; Sciences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</a:rPr>
              <a:t>at William &amp; Mary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7DFFD0-D4A5-EB4F-BE48-77ED8F6ADE5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6346"/>
            <a:ext cx="15243175" cy="1523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2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5C04396-557A-5445-ABD4-ECF6C5B257E9}"/>
              </a:ext>
            </a:extLst>
          </p:cNvPr>
          <p:cNvSpPr txBox="1"/>
          <p:nvPr/>
        </p:nvSpPr>
        <p:spPr>
          <a:xfrm>
            <a:off x="928687" y="11624488"/>
            <a:ext cx="8079106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to Arts &amp; Sciences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</a:rPr>
              <a:t>at William &amp; Mary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7DFFD0-D4A5-EB4F-BE48-77ED8F6ADE5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6346"/>
            <a:ext cx="15243175" cy="1523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1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5C04396-557A-5445-ABD4-ECF6C5B257E9}"/>
              </a:ext>
            </a:extLst>
          </p:cNvPr>
          <p:cNvSpPr txBox="1"/>
          <p:nvPr/>
        </p:nvSpPr>
        <p:spPr>
          <a:xfrm>
            <a:off x="928687" y="11624488"/>
            <a:ext cx="8079106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to Arts &amp; Sciences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</a:rPr>
              <a:t>at William &amp; Mary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7DFFD0-D4A5-EB4F-BE48-77ED8F6ADE5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5243175" cy="152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48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5C04396-557A-5445-ABD4-ECF6C5B257E9}"/>
              </a:ext>
            </a:extLst>
          </p:cNvPr>
          <p:cNvSpPr txBox="1"/>
          <p:nvPr/>
        </p:nvSpPr>
        <p:spPr>
          <a:xfrm>
            <a:off x="928687" y="11624488"/>
            <a:ext cx="8079106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to Arts &amp; Sciences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</a:rPr>
              <a:t>at William &amp; Mary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7DFFD0-D4A5-EB4F-BE48-77ED8F6ADE5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5243175" cy="152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3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F0D2FE368DD45B349945DBB70D284" ma:contentTypeVersion="8" ma:contentTypeDescription="Create a new document." ma:contentTypeScope="" ma:versionID="4990684804ffcd45aeea0e9d57ea454c">
  <xsd:schema xmlns:xsd="http://www.w3.org/2001/XMLSchema" xmlns:xs="http://www.w3.org/2001/XMLSchema" xmlns:p="http://schemas.microsoft.com/office/2006/metadata/properties" xmlns:ns2="df97055b-15f6-4132-a766-4a5a520f3172" xmlns:ns3="1dfc1045-698e-477b-b905-50adc79ce7a7" targetNamespace="http://schemas.microsoft.com/office/2006/metadata/properties" ma:root="true" ma:fieldsID="7fb335afe7a0c089edd8e73720841c12" ns2:_="" ns3:_="">
    <xsd:import namespace="df97055b-15f6-4132-a766-4a5a520f3172"/>
    <xsd:import namespace="1dfc1045-698e-477b-b905-50adc79ce7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7055b-15f6-4132-a766-4a5a520f31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c1045-698e-477b-b905-50adc79ce7a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CDB459-564C-4E01-BEB4-145FB1C9AF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80896F-A2AF-4FB3-B598-8BAB47CA3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0B626F-E2CC-4FAA-9E1B-33FFB3A2A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97055b-15f6-4132-a766-4a5a520f3172"/>
    <ds:schemaRef ds:uri="1dfc1045-698e-477b-b905-50adc79ce7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32</Words>
  <Application>Microsoft Macintosh PowerPoint</Application>
  <PresentationFormat>Custom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Herczeg, Alfred</dc:creator>
  <cp:lastModifiedBy>Payne, Melissa</cp:lastModifiedBy>
  <cp:revision>9</cp:revision>
  <dcterms:created xsi:type="dcterms:W3CDTF">2020-02-06T21:04:01Z</dcterms:created>
  <dcterms:modified xsi:type="dcterms:W3CDTF">2020-12-02T14:53:27Z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0x010100A8AF0D2FE368DD45B349945DBB70D284</vt:lpwstr>
  </property>
</Properties>
</file>