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3" r:id="rId6"/>
    <p:sldId id="268" r:id="rId7"/>
    <p:sldId id="265" r:id="rId8"/>
    <p:sldId id="264" r:id="rId9"/>
    <p:sldId id="266" r:id="rId10"/>
    <p:sldId id="259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658"/>
  </p:normalViewPr>
  <p:slideViewPr>
    <p:cSldViewPr>
      <p:cViewPr varScale="1">
        <p:scale>
          <a:sx n="120" d="100"/>
          <a:sy n="120" d="100"/>
        </p:scale>
        <p:origin x="38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4054-2CBF-402E-9250-A0F3855EA85A}" type="datetimeFigureOut">
              <a:rPr lang="en-US" smtClean="0"/>
              <a:t>4/14/26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77D7F7C-5F08-487E-A1B0-8CA89DB4880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4054-2CBF-402E-9250-A0F3855EA85A}" type="datetimeFigureOut">
              <a:rPr lang="en-US" smtClean="0"/>
              <a:t>4/14/26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7F7C-5F08-487E-A1B0-8CA89DB48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4054-2CBF-402E-9250-A0F3855EA85A}" type="datetimeFigureOut">
              <a:rPr lang="en-US" smtClean="0"/>
              <a:t>4/14/26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7F7C-5F08-487E-A1B0-8CA89DB48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4054-2CBF-402E-9250-A0F3855EA85A}" type="datetimeFigureOut">
              <a:rPr lang="en-US" smtClean="0"/>
              <a:t>4/14/26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7F7C-5F08-487E-A1B0-8CA89DB48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4054-2CBF-402E-9250-A0F3855EA85A}" type="datetimeFigureOut">
              <a:rPr lang="en-US" smtClean="0"/>
              <a:t>4/14/26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7F7C-5F08-487E-A1B0-8CA89DB4880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4054-2CBF-402E-9250-A0F3855EA85A}" type="datetimeFigureOut">
              <a:rPr lang="en-US" smtClean="0"/>
              <a:t>4/14/26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7F7C-5F08-487E-A1B0-8CA89DB48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4054-2CBF-402E-9250-A0F3855EA85A}" type="datetimeFigureOut">
              <a:rPr lang="en-US" smtClean="0"/>
              <a:t>4/14/26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7F7C-5F08-487E-A1B0-8CA89DB48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4054-2CBF-402E-9250-A0F3855EA85A}" type="datetimeFigureOut">
              <a:rPr lang="en-US" smtClean="0"/>
              <a:t>4/14/26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7F7C-5F08-487E-A1B0-8CA89DB48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4054-2CBF-402E-9250-A0F3855EA85A}" type="datetimeFigureOut">
              <a:rPr lang="en-US" smtClean="0"/>
              <a:t>4/14/26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7F7C-5F08-487E-A1B0-8CA89DB488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4054-2CBF-402E-9250-A0F3855EA85A}" type="datetimeFigureOut">
              <a:rPr lang="en-US" smtClean="0"/>
              <a:t>4/14/26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7F7C-5F08-487E-A1B0-8CA89DB488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4054-2CBF-402E-9250-A0F3855EA85A}" type="datetimeFigureOut">
              <a:rPr lang="en-US" smtClean="0"/>
              <a:t>4/14/26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7F7C-5F08-487E-A1B0-8CA89DB4880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4C84054-2CBF-402E-9250-A0F3855EA85A}" type="datetimeFigureOut">
              <a:rPr lang="en-US" smtClean="0"/>
              <a:t>4/14/26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77D7F7C-5F08-487E-A1B0-8CA89DB4880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Hidden Rules for Office hours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William &amp; Mary </a:t>
            </a:r>
            <a:r>
              <a:rPr lang="en-US" dirty="0" err="1"/>
              <a:t>NeuroDiversity</a:t>
            </a:r>
            <a:r>
              <a:rPr lang="en-US" dirty="0"/>
              <a:t> Initiative</a:t>
            </a:r>
          </a:p>
        </p:txBody>
      </p:sp>
    </p:spTree>
    <p:extLst>
      <p:ext uri="{BB962C8B-B14F-4D97-AF65-F5344CB8AC3E}">
        <p14:creationId xmlns:p14="http://schemas.microsoft.com/office/powerpoint/2010/main" val="1897537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 Feedback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If you meet with your instructor to get feedback about a grade, try to remain non-defensive and respectful.</a:t>
            </a:r>
          </a:p>
          <a:p>
            <a:endParaRPr lang="en-US" dirty="0"/>
          </a:p>
          <a:p>
            <a:r>
              <a:rPr lang="en-US" dirty="0"/>
              <a:t>If you are contesting a grade, understand that you and your instructor may not come to an agreement to your satisfaction.</a:t>
            </a:r>
          </a:p>
          <a:p>
            <a:endParaRPr lang="en-US" dirty="0"/>
          </a:p>
          <a:p>
            <a:r>
              <a:rPr lang="en-US" dirty="0"/>
              <a:t>Rather than argue, explore how you might improve results for the next paper or test.</a:t>
            </a:r>
          </a:p>
          <a:p>
            <a:endParaRPr lang="en-US" dirty="0"/>
          </a:p>
          <a:p>
            <a:r>
              <a:rPr lang="en-US" dirty="0"/>
              <a:t>Try to walk away with something concrete to use for the next assignment or test.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359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Concluding the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 to thank your instructor for their time.</a:t>
            </a:r>
          </a:p>
          <a:p>
            <a:endParaRPr lang="en-US" dirty="0"/>
          </a:p>
          <a:p>
            <a:r>
              <a:rPr lang="en-US" dirty="0"/>
              <a:t>Later, reflect on the meeting and ask yourself if you’ve gotten the information and/or feedback that you needed.</a:t>
            </a:r>
          </a:p>
          <a:p>
            <a:endParaRPr lang="en-US" dirty="0"/>
          </a:p>
          <a:p>
            <a:r>
              <a:rPr lang="en-US" dirty="0"/>
              <a:t>Remember that office hours are an important resource!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000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office hours?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An opportunity to discuss with your instructor any special needs or challenges you face.  If possible, talk to your instructor before the semester starts or at the beginning of the semester.</a:t>
            </a:r>
          </a:p>
          <a:p>
            <a:endParaRPr lang="en-US" dirty="0"/>
          </a:p>
          <a:p>
            <a:r>
              <a:rPr lang="en-US" dirty="0"/>
              <a:t>They are there for clarifying information and answering questions from class.</a:t>
            </a:r>
          </a:p>
          <a:p>
            <a:endParaRPr lang="en-US" dirty="0"/>
          </a:p>
          <a:p>
            <a:r>
              <a:rPr lang="en-US" dirty="0"/>
              <a:t>An opportunity to discuss or get feedback about assignments and tests.</a:t>
            </a:r>
          </a:p>
          <a:p>
            <a:endParaRPr lang="en-US" dirty="0"/>
          </a:p>
          <a:p>
            <a:r>
              <a:rPr lang="en-US" dirty="0"/>
              <a:t>A way to get to know your professor.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127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office hours?</a:t>
            </a:r>
            <a:br>
              <a:rPr lang="en-US" dirty="0"/>
            </a:br>
            <a:r>
              <a:rPr lang="en-US" dirty="0"/>
              <a:t>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To share any information about extenuating personal circumstances that may be affecting your learning and class performance. </a:t>
            </a:r>
          </a:p>
          <a:p>
            <a:endParaRPr lang="en-US" dirty="0"/>
          </a:p>
          <a:p>
            <a:r>
              <a:rPr lang="en-US" dirty="0"/>
              <a:t>They are an opportunity to discuss academic and/or career goals.</a:t>
            </a:r>
          </a:p>
          <a:p>
            <a:endParaRPr lang="en-US" dirty="0"/>
          </a:p>
          <a:p>
            <a:r>
              <a:rPr lang="en-US" dirty="0"/>
              <a:t>They are a time to discuss potential research or internship opportunities.</a:t>
            </a:r>
          </a:p>
          <a:p>
            <a:endParaRPr lang="en-US" dirty="0"/>
          </a:p>
          <a:p>
            <a:r>
              <a:rPr lang="en-US" dirty="0"/>
              <a:t>Faculty WANT you to use office hours for these purposes!</a:t>
            </a:r>
          </a:p>
        </p:txBody>
      </p:sp>
    </p:spTree>
    <p:extLst>
      <p:ext uri="{BB962C8B-B14F-4D97-AF65-F5344CB8AC3E}">
        <p14:creationId xmlns:p14="http://schemas.microsoft.com/office/powerpoint/2010/main" val="2846970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nuts and bolts of office hours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Each instructor’s office hours are listed on their syllabus  and also may be listed on the departmental website.</a:t>
            </a:r>
          </a:p>
          <a:p>
            <a:endParaRPr lang="en-US" dirty="0"/>
          </a:p>
          <a:p>
            <a:r>
              <a:rPr lang="en-US" dirty="0"/>
              <a:t>Some instructor’s office hours are by appointment only.</a:t>
            </a:r>
          </a:p>
          <a:p>
            <a:endParaRPr lang="en-US" dirty="0"/>
          </a:p>
          <a:p>
            <a:r>
              <a:rPr lang="en-US" dirty="0"/>
              <a:t>Office hours are usually only a few hours a week so plan accordingly.</a:t>
            </a:r>
          </a:p>
          <a:p>
            <a:endParaRPr lang="en-US" dirty="0"/>
          </a:p>
          <a:p>
            <a:r>
              <a:rPr lang="en-US" dirty="0"/>
              <a:t>If you arrive for office hours without an appointment, anticipate that you may have to wait or come back another day.</a:t>
            </a:r>
          </a:p>
        </p:txBody>
      </p:sp>
    </p:spTree>
    <p:extLst>
      <p:ext uri="{BB962C8B-B14F-4D97-AF65-F5344CB8AC3E}">
        <p14:creationId xmlns:p14="http://schemas.microsoft.com/office/powerpoint/2010/main" val="3660343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Etiquette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If a professor requires an appointment, arrange the day and time through email.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Instructor email addresses are on the department website or the syllabus.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Address the email to Professor X or Dr. X.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Remember that this is a professional communication, so do not address your female professors by Mrs. X or  your male professors by Mr. X.</a:t>
            </a:r>
          </a:p>
        </p:txBody>
      </p:sp>
    </p:spTree>
    <p:extLst>
      <p:ext uri="{BB962C8B-B14F-4D97-AF65-F5344CB8AC3E}">
        <p14:creationId xmlns:p14="http://schemas.microsoft.com/office/powerpoint/2010/main" val="449143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Etiquette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the first sentence, identify yourself with your name and the class that you are enrolled in.</a:t>
            </a:r>
          </a:p>
          <a:p>
            <a:endParaRPr lang="en-US" dirty="0"/>
          </a:p>
          <a:p>
            <a:r>
              <a:rPr lang="en-US" dirty="0"/>
              <a:t>Write your request in full sentences with correct grammar and spelling.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Respond promptly (within one day) to any emails from your instructor.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Keep your emails to the point – perhaps 3-4 sentences.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983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Preparation for office hours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Prepare yourself by going over the issues you wish to discuss in your mind.</a:t>
            </a:r>
          </a:p>
          <a:p>
            <a:endParaRPr lang="en-US" dirty="0"/>
          </a:p>
          <a:p>
            <a:r>
              <a:rPr lang="en-US" dirty="0"/>
              <a:t>If necessary or helpful, make notes and gather supporting materials (e.g., articles, previous test).</a:t>
            </a:r>
          </a:p>
          <a:p>
            <a:endParaRPr lang="en-US" dirty="0"/>
          </a:p>
          <a:p>
            <a:r>
              <a:rPr lang="en-US" dirty="0"/>
              <a:t>Look up the office location and familiarize yourself with how to get there.</a:t>
            </a:r>
          </a:p>
          <a:p>
            <a:endParaRPr lang="en-US" dirty="0"/>
          </a:p>
          <a:p>
            <a:r>
              <a:rPr lang="en-US" dirty="0"/>
              <a:t>Allow enough time to get to the office, if you have made a specific appointment.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530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Knock on the door before entering unless the office is behind a receptionist.  If this is the case, announce yourself to that person.</a:t>
            </a:r>
          </a:p>
          <a:p>
            <a:r>
              <a:rPr lang="en-US" dirty="0"/>
              <a:t>Once in the office, introduce yourself with your name and the class you are taking from that instructor. </a:t>
            </a:r>
          </a:p>
          <a:p>
            <a:r>
              <a:rPr lang="en-US" dirty="0"/>
              <a:t>If your instructor stands up or is standing, step forward and offer to shake hands.</a:t>
            </a:r>
          </a:p>
          <a:p>
            <a:r>
              <a:rPr lang="en-US" dirty="0"/>
              <a:t>Ask where you should sit.</a:t>
            </a:r>
          </a:p>
          <a:p>
            <a:r>
              <a:rPr lang="en-US" dirty="0"/>
              <a:t>The instructor will typically leave the door open.  Usually this will not interfere with confidentiality.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847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meeting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Your instructor will ask about the purpose of the meeting.</a:t>
            </a:r>
          </a:p>
          <a:p>
            <a:endParaRPr lang="en-US" dirty="0"/>
          </a:p>
          <a:p>
            <a:r>
              <a:rPr lang="en-US" dirty="0"/>
              <a:t>This is the time for you to present the issues that you came to discuss in a clear, concise manner.</a:t>
            </a:r>
          </a:p>
          <a:p>
            <a:endParaRPr lang="en-US" dirty="0"/>
          </a:p>
          <a:p>
            <a:r>
              <a:rPr lang="en-US" dirty="0"/>
              <a:t>Listen to your instructor’s response and take notes if appropriate.</a:t>
            </a:r>
          </a:p>
          <a:p>
            <a:endParaRPr lang="en-US" dirty="0"/>
          </a:p>
          <a:p>
            <a:r>
              <a:rPr lang="en-US" dirty="0"/>
              <a:t>Ask questions for clarification.</a:t>
            </a:r>
          </a:p>
          <a:p>
            <a:endParaRPr lang="en-US" dirty="0"/>
          </a:p>
          <a:p>
            <a:r>
              <a:rPr lang="en-US" dirty="0"/>
              <a:t>Remember that your instructor’s intention is to help you improve your work.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0305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76</TotalTime>
  <Words>688</Words>
  <Application>Microsoft Macintosh PowerPoint</Application>
  <PresentationFormat>On-screen Show (4:3)</PresentationFormat>
  <Paragraphs>81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Book Antiqua</vt:lpstr>
      <vt:lpstr>Century Gothic</vt:lpstr>
      <vt:lpstr>Apothecary</vt:lpstr>
      <vt:lpstr>Hidden Rules for Office hours</vt:lpstr>
      <vt:lpstr>What are office hours?</vt:lpstr>
      <vt:lpstr>What are office hours? (cont’d)</vt:lpstr>
      <vt:lpstr>The nuts and bolts of office hours</vt:lpstr>
      <vt:lpstr>Email Etiquette</vt:lpstr>
      <vt:lpstr>Email Etiquette </vt:lpstr>
      <vt:lpstr>Preparation for office hours</vt:lpstr>
      <vt:lpstr>The Meeting</vt:lpstr>
      <vt:lpstr>The meeting continued</vt:lpstr>
      <vt:lpstr>Receiving Feedback</vt:lpstr>
      <vt:lpstr>Concluding the meeting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Hidden Rules for Office hours</dc:title>
  <dc:creator>Janice</dc:creator>
  <cp:lastModifiedBy>Jill Pollard</cp:lastModifiedBy>
  <cp:revision>10</cp:revision>
  <dcterms:created xsi:type="dcterms:W3CDTF">2014-10-21T16:50:35Z</dcterms:created>
  <dcterms:modified xsi:type="dcterms:W3CDTF">2026-04-14T19:02:16Z</dcterms:modified>
</cp:coreProperties>
</file>