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  <p:sldId id="272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F7ABC-F9D0-47B3-BB79-0A7101F1B3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4C911B-8521-42A0-BBE8-816972B82102}">
      <dgm:prSet phldrT="[Text]"/>
      <dgm:spPr/>
      <dgm:t>
        <a:bodyPr/>
        <a:lstStyle/>
        <a:p>
          <a:r>
            <a:rPr lang="en-US" dirty="0" smtClean="0"/>
            <a:t>Club Development Account</a:t>
          </a:r>
          <a:endParaRPr lang="en-US" dirty="0"/>
        </a:p>
      </dgm:t>
    </dgm:pt>
    <dgm:pt modelId="{B1D32545-CB0A-41EE-99E1-617F220EC181}" type="parTrans" cxnId="{8D2DEC70-4431-41FE-969E-833755888B5E}">
      <dgm:prSet/>
      <dgm:spPr/>
      <dgm:t>
        <a:bodyPr/>
        <a:lstStyle/>
        <a:p>
          <a:endParaRPr lang="en-US"/>
        </a:p>
      </dgm:t>
    </dgm:pt>
    <dgm:pt modelId="{EFDD1671-8035-4A65-BF08-199AC680FE56}" type="sibTrans" cxnId="{8D2DEC70-4431-41FE-969E-833755888B5E}">
      <dgm:prSet/>
      <dgm:spPr/>
      <dgm:t>
        <a:bodyPr/>
        <a:lstStyle/>
        <a:p>
          <a:endParaRPr lang="en-US"/>
        </a:p>
      </dgm:t>
    </dgm:pt>
    <dgm:pt modelId="{7E20D8B9-E865-406F-8E21-935DF0789213}">
      <dgm:prSet phldrT="[Text]"/>
      <dgm:spPr/>
      <dgm:t>
        <a:bodyPr/>
        <a:lstStyle/>
        <a:p>
          <a:r>
            <a:rPr lang="en-US" dirty="0" smtClean="0"/>
            <a:t>Sport Club Checking Account (BB&amp;T)</a:t>
          </a:r>
          <a:endParaRPr lang="en-US" dirty="0"/>
        </a:p>
      </dgm:t>
    </dgm:pt>
    <dgm:pt modelId="{05FA0589-4CBF-4196-83A2-FC92B3F0EE6C}" type="parTrans" cxnId="{9226DF77-B932-4F19-B71C-5B403587FB60}">
      <dgm:prSet/>
      <dgm:spPr/>
      <dgm:t>
        <a:bodyPr/>
        <a:lstStyle/>
        <a:p>
          <a:endParaRPr lang="en-US"/>
        </a:p>
      </dgm:t>
    </dgm:pt>
    <dgm:pt modelId="{2AA3CF7A-5BB5-4D8E-88C1-3DE896DAA232}" type="sibTrans" cxnId="{9226DF77-B932-4F19-B71C-5B403587FB60}">
      <dgm:prSet/>
      <dgm:spPr/>
      <dgm:t>
        <a:bodyPr/>
        <a:lstStyle/>
        <a:p>
          <a:endParaRPr lang="en-US"/>
        </a:p>
      </dgm:t>
    </dgm:pt>
    <dgm:pt modelId="{9C7019D0-B082-446A-9745-8D8130024029}">
      <dgm:prSet phldrT="[Text]"/>
      <dgm:spPr/>
      <dgm:t>
        <a:bodyPr/>
        <a:lstStyle/>
        <a:p>
          <a:r>
            <a:rPr lang="en-US" dirty="0" smtClean="0"/>
            <a:t>Campus Recreation Allocation</a:t>
          </a:r>
          <a:endParaRPr lang="en-US" dirty="0"/>
        </a:p>
      </dgm:t>
    </dgm:pt>
    <dgm:pt modelId="{98541006-39EE-4483-BF16-BC2E96BD6FF1}" type="parTrans" cxnId="{D14064A6-21C8-4C16-AE89-E0E42956B43E}">
      <dgm:prSet/>
      <dgm:spPr/>
      <dgm:t>
        <a:bodyPr/>
        <a:lstStyle/>
        <a:p>
          <a:endParaRPr lang="en-US"/>
        </a:p>
      </dgm:t>
    </dgm:pt>
    <dgm:pt modelId="{9D93E452-7144-4C8E-BD82-EECEB0D8FF49}" type="sibTrans" cxnId="{D14064A6-21C8-4C16-AE89-E0E42956B43E}">
      <dgm:prSet/>
      <dgm:spPr/>
      <dgm:t>
        <a:bodyPr/>
        <a:lstStyle/>
        <a:p>
          <a:endParaRPr lang="en-US"/>
        </a:p>
      </dgm:t>
    </dgm:pt>
    <dgm:pt modelId="{8608BE80-E9EA-4625-A779-7B0736595EB8}" type="pres">
      <dgm:prSet presAssocID="{C5CF7ABC-F9D0-47B3-BB79-0A7101F1B3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B4403-4475-4BE5-8065-1C5AD35F8953}" type="pres">
      <dgm:prSet presAssocID="{314C911B-8521-42A0-BBE8-816972B82102}" presName="parentLin" presStyleCnt="0"/>
      <dgm:spPr/>
    </dgm:pt>
    <dgm:pt modelId="{E4356BB1-9125-4C49-9CC1-346D32C3F81A}" type="pres">
      <dgm:prSet presAssocID="{314C911B-8521-42A0-BBE8-816972B8210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0718F11-83FC-4DB5-B0A6-AA5465702B2C}" type="pres">
      <dgm:prSet presAssocID="{314C911B-8521-42A0-BBE8-816972B8210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970BF-747D-42D7-9F23-B6E3B6110ACC}" type="pres">
      <dgm:prSet presAssocID="{314C911B-8521-42A0-BBE8-816972B82102}" presName="negativeSpace" presStyleCnt="0"/>
      <dgm:spPr/>
    </dgm:pt>
    <dgm:pt modelId="{15696010-7A94-44AE-A944-916FE5CF25A5}" type="pres">
      <dgm:prSet presAssocID="{314C911B-8521-42A0-BBE8-816972B82102}" presName="childText" presStyleLbl="conFgAcc1" presStyleIdx="0" presStyleCnt="3">
        <dgm:presLayoutVars>
          <dgm:bulletEnabled val="1"/>
        </dgm:presLayoutVars>
      </dgm:prSet>
      <dgm:spPr/>
    </dgm:pt>
    <dgm:pt modelId="{A41A778B-4DAF-4300-AABE-6B5BF8904502}" type="pres">
      <dgm:prSet presAssocID="{EFDD1671-8035-4A65-BF08-199AC680FE56}" presName="spaceBetweenRectangles" presStyleCnt="0"/>
      <dgm:spPr/>
    </dgm:pt>
    <dgm:pt modelId="{D858C5E8-2A96-46A8-8A28-1ED466C5883C}" type="pres">
      <dgm:prSet presAssocID="{7E20D8B9-E865-406F-8E21-935DF0789213}" presName="parentLin" presStyleCnt="0"/>
      <dgm:spPr/>
    </dgm:pt>
    <dgm:pt modelId="{A8D10BD8-57D1-46D9-ADD9-79614368D383}" type="pres">
      <dgm:prSet presAssocID="{7E20D8B9-E865-406F-8E21-935DF078921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1830012-FA0B-45E4-8BF7-252B19FB2417}" type="pres">
      <dgm:prSet presAssocID="{7E20D8B9-E865-406F-8E21-935DF07892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D8924-0490-442B-84CD-F47E4014B65A}" type="pres">
      <dgm:prSet presAssocID="{7E20D8B9-E865-406F-8E21-935DF0789213}" presName="negativeSpace" presStyleCnt="0"/>
      <dgm:spPr/>
    </dgm:pt>
    <dgm:pt modelId="{05A72B64-1EB9-421D-B0D9-D1C9AA3D82D1}" type="pres">
      <dgm:prSet presAssocID="{7E20D8B9-E865-406F-8E21-935DF0789213}" presName="childText" presStyleLbl="conFgAcc1" presStyleIdx="1" presStyleCnt="3">
        <dgm:presLayoutVars>
          <dgm:bulletEnabled val="1"/>
        </dgm:presLayoutVars>
      </dgm:prSet>
      <dgm:spPr/>
    </dgm:pt>
    <dgm:pt modelId="{91F6E121-C9F3-40D3-A28A-29D00AC263E8}" type="pres">
      <dgm:prSet presAssocID="{2AA3CF7A-5BB5-4D8E-88C1-3DE896DAA232}" presName="spaceBetweenRectangles" presStyleCnt="0"/>
      <dgm:spPr/>
    </dgm:pt>
    <dgm:pt modelId="{0D40D397-55BB-49CD-B2FF-ABF0754DD063}" type="pres">
      <dgm:prSet presAssocID="{9C7019D0-B082-446A-9745-8D8130024029}" presName="parentLin" presStyleCnt="0"/>
      <dgm:spPr/>
    </dgm:pt>
    <dgm:pt modelId="{F4E173E6-DF49-400F-AE9A-71201E6E34F8}" type="pres">
      <dgm:prSet presAssocID="{9C7019D0-B082-446A-9745-8D813002402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32569B0-21E5-41A6-A5E4-681922FB54EC}" type="pres">
      <dgm:prSet presAssocID="{9C7019D0-B082-446A-9745-8D81300240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E995F-1365-4123-9310-33CEA0A60C8D}" type="pres">
      <dgm:prSet presAssocID="{9C7019D0-B082-446A-9745-8D8130024029}" presName="negativeSpace" presStyleCnt="0"/>
      <dgm:spPr/>
    </dgm:pt>
    <dgm:pt modelId="{35A1B2BC-DC2A-4DF2-8847-07D2F589C2D3}" type="pres">
      <dgm:prSet presAssocID="{9C7019D0-B082-446A-9745-8D81300240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CFBF30-83BF-4E8D-8E4D-C42695DA8C83}" type="presOf" srcId="{9C7019D0-B082-446A-9745-8D8130024029}" destId="{F4E173E6-DF49-400F-AE9A-71201E6E34F8}" srcOrd="0" destOrd="0" presId="urn:microsoft.com/office/officeart/2005/8/layout/list1"/>
    <dgm:cxn modelId="{30A24D6F-CCC3-4C52-90DB-F8ED03C90425}" type="presOf" srcId="{314C911B-8521-42A0-BBE8-816972B82102}" destId="{E4356BB1-9125-4C49-9CC1-346D32C3F81A}" srcOrd="0" destOrd="0" presId="urn:microsoft.com/office/officeart/2005/8/layout/list1"/>
    <dgm:cxn modelId="{D14064A6-21C8-4C16-AE89-E0E42956B43E}" srcId="{C5CF7ABC-F9D0-47B3-BB79-0A7101F1B357}" destId="{9C7019D0-B082-446A-9745-8D8130024029}" srcOrd="2" destOrd="0" parTransId="{98541006-39EE-4483-BF16-BC2E96BD6FF1}" sibTransId="{9D93E452-7144-4C8E-BD82-EECEB0D8FF49}"/>
    <dgm:cxn modelId="{4B06C2A3-226A-4055-8E8F-EFAD0DFCA64B}" type="presOf" srcId="{C5CF7ABC-F9D0-47B3-BB79-0A7101F1B357}" destId="{8608BE80-E9EA-4625-A779-7B0736595EB8}" srcOrd="0" destOrd="0" presId="urn:microsoft.com/office/officeart/2005/8/layout/list1"/>
    <dgm:cxn modelId="{E8F21B40-E0DC-42A9-9B92-10E1825C2541}" type="presOf" srcId="{7E20D8B9-E865-406F-8E21-935DF0789213}" destId="{A1830012-FA0B-45E4-8BF7-252B19FB2417}" srcOrd="1" destOrd="0" presId="urn:microsoft.com/office/officeart/2005/8/layout/list1"/>
    <dgm:cxn modelId="{8D2DEC70-4431-41FE-969E-833755888B5E}" srcId="{C5CF7ABC-F9D0-47B3-BB79-0A7101F1B357}" destId="{314C911B-8521-42A0-BBE8-816972B82102}" srcOrd="0" destOrd="0" parTransId="{B1D32545-CB0A-41EE-99E1-617F220EC181}" sibTransId="{EFDD1671-8035-4A65-BF08-199AC680FE56}"/>
    <dgm:cxn modelId="{A33C036D-5508-44A6-998A-6DB02B13C40C}" type="presOf" srcId="{7E20D8B9-E865-406F-8E21-935DF0789213}" destId="{A8D10BD8-57D1-46D9-ADD9-79614368D383}" srcOrd="0" destOrd="0" presId="urn:microsoft.com/office/officeart/2005/8/layout/list1"/>
    <dgm:cxn modelId="{9226DF77-B932-4F19-B71C-5B403587FB60}" srcId="{C5CF7ABC-F9D0-47B3-BB79-0A7101F1B357}" destId="{7E20D8B9-E865-406F-8E21-935DF0789213}" srcOrd="1" destOrd="0" parTransId="{05FA0589-4CBF-4196-83A2-FC92B3F0EE6C}" sibTransId="{2AA3CF7A-5BB5-4D8E-88C1-3DE896DAA232}"/>
    <dgm:cxn modelId="{B66B14F4-F19F-4C10-9C64-3375DDE3AF68}" type="presOf" srcId="{9C7019D0-B082-446A-9745-8D8130024029}" destId="{832569B0-21E5-41A6-A5E4-681922FB54EC}" srcOrd="1" destOrd="0" presId="urn:microsoft.com/office/officeart/2005/8/layout/list1"/>
    <dgm:cxn modelId="{4411DCE0-AF36-4AD4-BB5D-E905CF73AF89}" type="presOf" srcId="{314C911B-8521-42A0-BBE8-816972B82102}" destId="{50718F11-83FC-4DB5-B0A6-AA5465702B2C}" srcOrd="1" destOrd="0" presId="urn:microsoft.com/office/officeart/2005/8/layout/list1"/>
    <dgm:cxn modelId="{2935D3A7-84BD-40CB-A16B-156FC56D0E46}" type="presParOf" srcId="{8608BE80-E9EA-4625-A779-7B0736595EB8}" destId="{176B4403-4475-4BE5-8065-1C5AD35F8953}" srcOrd="0" destOrd="0" presId="urn:microsoft.com/office/officeart/2005/8/layout/list1"/>
    <dgm:cxn modelId="{F78B02D2-5F8A-40D6-8575-E6049CF018F8}" type="presParOf" srcId="{176B4403-4475-4BE5-8065-1C5AD35F8953}" destId="{E4356BB1-9125-4C49-9CC1-346D32C3F81A}" srcOrd="0" destOrd="0" presId="urn:microsoft.com/office/officeart/2005/8/layout/list1"/>
    <dgm:cxn modelId="{DDB752D7-6658-44FE-A639-52A32248EEA7}" type="presParOf" srcId="{176B4403-4475-4BE5-8065-1C5AD35F8953}" destId="{50718F11-83FC-4DB5-B0A6-AA5465702B2C}" srcOrd="1" destOrd="0" presId="urn:microsoft.com/office/officeart/2005/8/layout/list1"/>
    <dgm:cxn modelId="{87BEB270-D475-4588-B004-E856E05D4349}" type="presParOf" srcId="{8608BE80-E9EA-4625-A779-7B0736595EB8}" destId="{EA3970BF-747D-42D7-9F23-B6E3B6110ACC}" srcOrd="1" destOrd="0" presId="urn:microsoft.com/office/officeart/2005/8/layout/list1"/>
    <dgm:cxn modelId="{C6968D0B-101C-467B-9745-21A7355E3D3E}" type="presParOf" srcId="{8608BE80-E9EA-4625-A779-7B0736595EB8}" destId="{15696010-7A94-44AE-A944-916FE5CF25A5}" srcOrd="2" destOrd="0" presId="urn:microsoft.com/office/officeart/2005/8/layout/list1"/>
    <dgm:cxn modelId="{4DFF0AF7-4585-4D66-999B-DAFBC69C480F}" type="presParOf" srcId="{8608BE80-E9EA-4625-A779-7B0736595EB8}" destId="{A41A778B-4DAF-4300-AABE-6B5BF8904502}" srcOrd="3" destOrd="0" presId="urn:microsoft.com/office/officeart/2005/8/layout/list1"/>
    <dgm:cxn modelId="{AE3BFA72-40B2-42AB-B314-BE333030DC86}" type="presParOf" srcId="{8608BE80-E9EA-4625-A779-7B0736595EB8}" destId="{D858C5E8-2A96-46A8-8A28-1ED466C5883C}" srcOrd="4" destOrd="0" presId="urn:microsoft.com/office/officeart/2005/8/layout/list1"/>
    <dgm:cxn modelId="{D04F939E-C0DE-4C82-9C3F-58E187B1A32D}" type="presParOf" srcId="{D858C5E8-2A96-46A8-8A28-1ED466C5883C}" destId="{A8D10BD8-57D1-46D9-ADD9-79614368D383}" srcOrd="0" destOrd="0" presId="urn:microsoft.com/office/officeart/2005/8/layout/list1"/>
    <dgm:cxn modelId="{3D5138ED-FDE4-4645-8446-433E907EFC10}" type="presParOf" srcId="{D858C5E8-2A96-46A8-8A28-1ED466C5883C}" destId="{A1830012-FA0B-45E4-8BF7-252B19FB2417}" srcOrd="1" destOrd="0" presId="urn:microsoft.com/office/officeart/2005/8/layout/list1"/>
    <dgm:cxn modelId="{6072470F-78F1-4D9A-B9AA-06CA50CE88FE}" type="presParOf" srcId="{8608BE80-E9EA-4625-A779-7B0736595EB8}" destId="{122D8924-0490-442B-84CD-F47E4014B65A}" srcOrd="5" destOrd="0" presId="urn:microsoft.com/office/officeart/2005/8/layout/list1"/>
    <dgm:cxn modelId="{95755C12-8B57-4E97-AFB4-6113803EF89B}" type="presParOf" srcId="{8608BE80-E9EA-4625-A779-7B0736595EB8}" destId="{05A72B64-1EB9-421D-B0D9-D1C9AA3D82D1}" srcOrd="6" destOrd="0" presId="urn:microsoft.com/office/officeart/2005/8/layout/list1"/>
    <dgm:cxn modelId="{B00760BE-3726-495F-B135-7E28EFCDDA2A}" type="presParOf" srcId="{8608BE80-E9EA-4625-A779-7B0736595EB8}" destId="{91F6E121-C9F3-40D3-A28A-29D00AC263E8}" srcOrd="7" destOrd="0" presId="urn:microsoft.com/office/officeart/2005/8/layout/list1"/>
    <dgm:cxn modelId="{D42F16D3-D5B5-445E-A010-73C2D3EB85B4}" type="presParOf" srcId="{8608BE80-E9EA-4625-A779-7B0736595EB8}" destId="{0D40D397-55BB-49CD-B2FF-ABF0754DD063}" srcOrd="8" destOrd="0" presId="urn:microsoft.com/office/officeart/2005/8/layout/list1"/>
    <dgm:cxn modelId="{3090F10A-82EE-4C53-BBA9-E3250AE93101}" type="presParOf" srcId="{0D40D397-55BB-49CD-B2FF-ABF0754DD063}" destId="{F4E173E6-DF49-400F-AE9A-71201E6E34F8}" srcOrd="0" destOrd="0" presId="urn:microsoft.com/office/officeart/2005/8/layout/list1"/>
    <dgm:cxn modelId="{10A70559-2DD2-49AC-A172-93C105B3D51E}" type="presParOf" srcId="{0D40D397-55BB-49CD-B2FF-ABF0754DD063}" destId="{832569B0-21E5-41A6-A5E4-681922FB54EC}" srcOrd="1" destOrd="0" presId="urn:microsoft.com/office/officeart/2005/8/layout/list1"/>
    <dgm:cxn modelId="{1EEB9099-B297-4C7B-90D4-722652A1063D}" type="presParOf" srcId="{8608BE80-E9EA-4625-A779-7B0736595EB8}" destId="{4C1E995F-1365-4123-9310-33CEA0A60C8D}" srcOrd="9" destOrd="0" presId="urn:microsoft.com/office/officeart/2005/8/layout/list1"/>
    <dgm:cxn modelId="{74E3BCF3-4DCE-4C03-995F-E600E5CE18F6}" type="presParOf" srcId="{8608BE80-E9EA-4625-A779-7B0736595EB8}" destId="{35A1B2BC-DC2A-4DF2-8847-07D2F589C2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FBD2D-D3A5-4489-B9F7-BF780CDE968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2348B8F-5E0D-4096-8867-658E29EB0E4B}">
      <dgm:prSet phldrT="[Text]"/>
      <dgm:spPr/>
      <dgm:t>
        <a:bodyPr/>
        <a:lstStyle/>
        <a:p>
          <a:r>
            <a:rPr lang="en-US" dirty="0" smtClean="0"/>
            <a:t>A limited budget that you may use to pay for transportation costs, entry fees, lodging, equipment, or any special, preapproved purpose.</a:t>
          </a:r>
          <a:endParaRPr lang="en-US" dirty="0"/>
        </a:p>
      </dgm:t>
    </dgm:pt>
    <dgm:pt modelId="{9EC43816-3E68-4BAE-A8D8-924C2EBF59EC}" type="parTrans" cxnId="{F6211C66-7EBF-4C4D-8A25-0462C922BEF1}">
      <dgm:prSet/>
      <dgm:spPr/>
      <dgm:t>
        <a:bodyPr/>
        <a:lstStyle/>
        <a:p>
          <a:endParaRPr lang="en-US"/>
        </a:p>
      </dgm:t>
    </dgm:pt>
    <dgm:pt modelId="{AEADD841-39C6-41FD-B2BB-43AAA96113FE}" type="sibTrans" cxnId="{F6211C66-7EBF-4C4D-8A25-0462C922BEF1}">
      <dgm:prSet/>
      <dgm:spPr/>
      <dgm:t>
        <a:bodyPr/>
        <a:lstStyle/>
        <a:p>
          <a:endParaRPr lang="en-US"/>
        </a:p>
      </dgm:t>
    </dgm:pt>
    <dgm:pt modelId="{3EA0508F-53B4-4DB5-8552-BF996D94E958}">
      <dgm:prSet phldrT="[Text]"/>
      <dgm:spPr/>
      <dgm:t>
        <a:bodyPr/>
        <a:lstStyle/>
        <a:p>
          <a:r>
            <a:rPr lang="en-US" dirty="0" smtClean="0"/>
            <a:t>Anything you do not spend by the end of the Spring Semester (end of April) does NOT carry over to the next academic year.</a:t>
          </a:r>
          <a:endParaRPr lang="en-US" dirty="0"/>
        </a:p>
      </dgm:t>
    </dgm:pt>
    <dgm:pt modelId="{250C2EF9-7125-43DA-92C4-EE3B77C54468}" type="parTrans" cxnId="{0782FEE0-7237-4092-88B6-0D8AAED7255C}">
      <dgm:prSet/>
      <dgm:spPr/>
      <dgm:t>
        <a:bodyPr/>
        <a:lstStyle/>
        <a:p>
          <a:endParaRPr lang="en-US"/>
        </a:p>
      </dgm:t>
    </dgm:pt>
    <dgm:pt modelId="{A5AD8506-8FD7-4618-8918-E3C5461D0E56}" type="sibTrans" cxnId="{0782FEE0-7237-4092-88B6-0D8AAED7255C}">
      <dgm:prSet/>
      <dgm:spPr/>
      <dgm:t>
        <a:bodyPr/>
        <a:lstStyle/>
        <a:p>
          <a:endParaRPr lang="en-US"/>
        </a:p>
      </dgm:t>
    </dgm:pt>
    <dgm:pt modelId="{C63C99AC-D063-4A09-8AB3-1C20551DF79C}" type="pres">
      <dgm:prSet presAssocID="{CEBFBD2D-D3A5-4489-B9F7-BF780CDE968B}" presName="compositeShape" presStyleCnt="0">
        <dgm:presLayoutVars>
          <dgm:chMax val="7"/>
          <dgm:dir/>
          <dgm:resizeHandles val="exact"/>
        </dgm:presLayoutVars>
      </dgm:prSet>
      <dgm:spPr/>
    </dgm:pt>
    <dgm:pt modelId="{BDD4A325-8D80-4F75-B7F5-B0459F355E10}" type="pres">
      <dgm:prSet presAssocID="{72348B8F-5E0D-4096-8867-658E29EB0E4B}" presName="circ1" presStyleLbl="vennNode1" presStyleIdx="0" presStyleCnt="2"/>
      <dgm:spPr/>
      <dgm:t>
        <a:bodyPr/>
        <a:lstStyle/>
        <a:p>
          <a:endParaRPr lang="en-US"/>
        </a:p>
      </dgm:t>
    </dgm:pt>
    <dgm:pt modelId="{C755CA34-4150-4126-BF44-AF956E7D7051}" type="pres">
      <dgm:prSet presAssocID="{72348B8F-5E0D-4096-8867-658E29EB0E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9B291-E354-4EFD-AD89-4B047BE23BD2}" type="pres">
      <dgm:prSet presAssocID="{3EA0508F-53B4-4DB5-8552-BF996D94E958}" presName="circ2" presStyleLbl="vennNode1" presStyleIdx="1" presStyleCnt="2"/>
      <dgm:spPr/>
      <dgm:t>
        <a:bodyPr/>
        <a:lstStyle/>
        <a:p>
          <a:endParaRPr lang="en-US"/>
        </a:p>
      </dgm:t>
    </dgm:pt>
    <dgm:pt modelId="{F3024EB7-77E4-49D1-B528-2B3A50D39D10}" type="pres">
      <dgm:prSet presAssocID="{3EA0508F-53B4-4DB5-8552-BF996D94E9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50379C-5702-4815-936A-52B5F88CCFE7}" type="presOf" srcId="{3EA0508F-53B4-4DB5-8552-BF996D94E958}" destId="{C699B291-E354-4EFD-AD89-4B047BE23BD2}" srcOrd="0" destOrd="0" presId="urn:microsoft.com/office/officeart/2005/8/layout/venn1"/>
    <dgm:cxn modelId="{F6211C66-7EBF-4C4D-8A25-0462C922BEF1}" srcId="{CEBFBD2D-D3A5-4489-B9F7-BF780CDE968B}" destId="{72348B8F-5E0D-4096-8867-658E29EB0E4B}" srcOrd="0" destOrd="0" parTransId="{9EC43816-3E68-4BAE-A8D8-924C2EBF59EC}" sibTransId="{AEADD841-39C6-41FD-B2BB-43AAA96113FE}"/>
    <dgm:cxn modelId="{8927C7E6-9759-42B5-942D-EC3E3A3FA040}" type="presOf" srcId="{72348B8F-5E0D-4096-8867-658E29EB0E4B}" destId="{C755CA34-4150-4126-BF44-AF956E7D7051}" srcOrd="1" destOrd="0" presId="urn:microsoft.com/office/officeart/2005/8/layout/venn1"/>
    <dgm:cxn modelId="{0782FEE0-7237-4092-88B6-0D8AAED7255C}" srcId="{CEBFBD2D-D3A5-4489-B9F7-BF780CDE968B}" destId="{3EA0508F-53B4-4DB5-8552-BF996D94E958}" srcOrd="1" destOrd="0" parTransId="{250C2EF9-7125-43DA-92C4-EE3B77C54468}" sibTransId="{A5AD8506-8FD7-4618-8918-E3C5461D0E56}"/>
    <dgm:cxn modelId="{4E5CB2B8-EBD4-49DD-86F7-F64A80AF2D11}" type="presOf" srcId="{3EA0508F-53B4-4DB5-8552-BF996D94E958}" destId="{F3024EB7-77E4-49D1-B528-2B3A50D39D10}" srcOrd="1" destOrd="0" presId="urn:microsoft.com/office/officeart/2005/8/layout/venn1"/>
    <dgm:cxn modelId="{306B85CC-82F7-4D80-819E-7A7DF4A0F97B}" type="presOf" srcId="{CEBFBD2D-D3A5-4489-B9F7-BF780CDE968B}" destId="{C63C99AC-D063-4A09-8AB3-1C20551DF79C}" srcOrd="0" destOrd="0" presId="urn:microsoft.com/office/officeart/2005/8/layout/venn1"/>
    <dgm:cxn modelId="{1FE7F65A-49C6-46A3-955C-AAC87B236EA4}" type="presOf" srcId="{72348B8F-5E0D-4096-8867-658E29EB0E4B}" destId="{BDD4A325-8D80-4F75-B7F5-B0459F355E10}" srcOrd="0" destOrd="0" presId="urn:microsoft.com/office/officeart/2005/8/layout/venn1"/>
    <dgm:cxn modelId="{9856DF26-DB39-40C9-A6E1-CDDC08B6D6C4}" type="presParOf" srcId="{C63C99AC-D063-4A09-8AB3-1C20551DF79C}" destId="{BDD4A325-8D80-4F75-B7F5-B0459F355E10}" srcOrd="0" destOrd="0" presId="urn:microsoft.com/office/officeart/2005/8/layout/venn1"/>
    <dgm:cxn modelId="{AFB0E533-FB41-4929-B059-2419A2E92516}" type="presParOf" srcId="{C63C99AC-D063-4A09-8AB3-1C20551DF79C}" destId="{C755CA34-4150-4126-BF44-AF956E7D7051}" srcOrd="1" destOrd="0" presId="urn:microsoft.com/office/officeart/2005/8/layout/venn1"/>
    <dgm:cxn modelId="{CC07317B-08E5-4765-ADB8-E3B8228E6179}" type="presParOf" srcId="{C63C99AC-D063-4A09-8AB3-1C20551DF79C}" destId="{C699B291-E354-4EFD-AD89-4B047BE23BD2}" srcOrd="2" destOrd="0" presId="urn:microsoft.com/office/officeart/2005/8/layout/venn1"/>
    <dgm:cxn modelId="{C516CC9B-2532-4CE0-9155-292C24C1B994}" type="presParOf" srcId="{C63C99AC-D063-4A09-8AB3-1C20551DF79C}" destId="{F3024EB7-77E4-49D1-B528-2B3A50D39D1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00CDF-3079-433A-A45D-1F678056D25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F5BD4C-0D01-4D65-B1DE-B48B3C1A6BB8}">
      <dgm:prSet phldrT="[Text]"/>
      <dgm:spPr/>
      <dgm:t>
        <a:bodyPr/>
        <a:lstStyle/>
        <a:p>
          <a:r>
            <a:rPr lang="en-US" dirty="0" smtClean="0"/>
            <a:t>Transportation costs Gas/vehicle rental</a:t>
          </a:r>
          <a:endParaRPr lang="en-US" dirty="0"/>
        </a:p>
      </dgm:t>
    </dgm:pt>
    <dgm:pt modelId="{9B5DCC2E-B876-4E07-8188-17E8E6C76BCD}" type="parTrans" cxnId="{4DDC6EEA-E475-42E9-B6C7-B27FA4383CD6}">
      <dgm:prSet/>
      <dgm:spPr/>
      <dgm:t>
        <a:bodyPr/>
        <a:lstStyle/>
        <a:p>
          <a:endParaRPr lang="en-US"/>
        </a:p>
      </dgm:t>
    </dgm:pt>
    <dgm:pt modelId="{4E1ED844-924D-4A70-AC4D-AE19E02AB8C4}" type="sibTrans" cxnId="{4DDC6EEA-E475-42E9-B6C7-B27FA4383CD6}">
      <dgm:prSet/>
      <dgm:spPr/>
      <dgm:t>
        <a:bodyPr/>
        <a:lstStyle/>
        <a:p>
          <a:endParaRPr lang="en-US"/>
        </a:p>
      </dgm:t>
    </dgm:pt>
    <dgm:pt modelId="{03E2E9ED-55E1-4A86-A7D5-25791A759A79}">
      <dgm:prSet phldrT="[Text]"/>
      <dgm:spPr/>
      <dgm:t>
        <a:bodyPr/>
        <a:lstStyle/>
        <a:p>
          <a:r>
            <a:rPr lang="en-US" dirty="0" smtClean="0"/>
            <a:t>Lodging</a:t>
          </a:r>
          <a:endParaRPr lang="en-US" dirty="0"/>
        </a:p>
      </dgm:t>
    </dgm:pt>
    <dgm:pt modelId="{BE2914E5-88CA-4000-B14A-035E0A250CC0}" type="parTrans" cxnId="{34113C00-C8A7-409E-980D-A0874E16AB6A}">
      <dgm:prSet/>
      <dgm:spPr/>
      <dgm:t>
        <a:bodyPr/>
        <a:lstStyle/>
        <a:p>
          <a:endParaRPr lang="en-US"/>
        </a:p>
      </dgm:t>
    </dgm:pt>
    <dgm:pt modelId="{B376FDE4-68DA-45C7-A655-347ABD74D2B0}" type="sibTrans" cxnId="{34113C00-C8A7-409E-980D-A0874E16AB6A}">
      <dgm:prSet/>
      <dgm:spPr/>
      <dgm:t>
        <a:bodyPr/>
        <a:lstStyle/>
        <a:p>
          <a:endParaRPr lang="en-US"/>
        </a:p>
      </dgm:t>
    </dgm:pt>
    <dgm:pt modelId="{896E5AB9-BBEB-4247-AC8E-4D7D5E514AF0}">
      <dgm:prSet phldrT="[Text]"/>
      <dgm:spPr/>
      <dgm:t>
        <a:bodyPr/>
        <a:lstStyle/>
        <a:p>
          <a:r>
            <a:rPr lang="en-US" dirty="0" smtClean="0"/>
            <a:t>League or Conference Membership Dues</a:t>
          </a:r>
          <a:endParaRPr lang="en-US" dirty="0"/>
        </a:p>
      </dgm:t>
    </dgm:pt>
    <dgm:pt modelId="{9D54CDBD-459D-46D4-A745-A89A80C453A1}" type="parTrans" cxnId="{8509BE5C-E339-4A9D-9899-D4644BAB89A6}">
      <dgm:prSet/>
      <dgm:spPr/>
      <dgm:t>
        <a:bodyPr/>
        <a:lstStyle/>
        <a:p>
          <a:endParaRPr lang="en-US"/>
        </a:p>
      </dgm:t>
    </dgm:pt>
    <dgm:pt modelId="{BA7FA9D2-E7B5-4E78-9450-0CFD72A523C4}" type="sibTrans" cxnId="{8509BE5C-E339-4A9D-9899-D4644BAB89A6}">
      <dgm:prSet/>
      <dgm:spPr/>
      <dgm:t>
        <a:bodyPr/>
        <a:lstStyle/>
        <a:p>
          <a:endParaRPr lang="en-US"/>
        </a:p>
      </dgm:t>
    </dgm:pt>
    <dgm:pt modelId="{BD596D11-CE82-4A41-AC5B-020AB3949D3E}">
      <dgm:prSet phldrT="[Text]"/>
      <dgm:spPr/>
      <dgm:t>
        <a:bodyPr/>
        <a:lstStyle/>
        <a:p>
          <a:r>
            <a:rPr lang="en-US" dirty="0" smtClean="0"/>
            <a:t>Equipment for games and practices</a:t>
          </a:r>
          <a:endParaRPr lang="en-US" dirty="0"/>
        </a:p>
      </dgm:t>
    </dgm:pt>
    <dgm:pt modelId="{ECF3CA3D-8F17-48FA-BB4A-B12AAF61A77A}" type="parTrans" cxnId="{95CFB7A6-3ECA-44C5-9F1B-B2F928994D71}">
      <dgm:prSet/>
      <dgm:spPr/>
      <dgm:t>
        <a:bodyPr/>
        <a:lstStyle/>
        <a:p>
          <a:endParaRPr lang="en-US"/>
        </a:p>
      </dgm:t>
    </dgm:pt>
    <dgm:pt modelId="{3163AEBD-215B-4C1F-BADA-DEC75C5D2C7B}" type="sibTrans" cxnId="{95CFB7A6-3ECA-44C5-9F1B-B2F928994D71}">
      <dgm:prSet/>
      <dgm:spPr/>
      <dgm:t>
        <a:bodyPr/>
        <a:lstStyle/>
        <a:p>
          <a:endParaRPr lang="en-US"/>
        </a:p>
      </dgm:t>
    </dgm:pt>
    <dgm:pt modelId="{5CF5A526-077E-4579-AB0A-A391ED2F7FBB}">
      <dgm:prSet phldrT="[Text]"/>
      <dgm:spPr/>
      <dgm:t>
        <a:bodyPr/>
        <a:lstStyle/>
        <a:p>
          <a:r>
            <a:rPr lang="en-US" dirty="0" smtClean="0"/>
            <a:t>Tournament Entry fees</a:t>
          </a:r>
          <a:endParaRPr lang="en-US" dirty="0"/>
        </a:p>
      </dgm:t>
    </dgm:pt>
    <dgm:pt modelId="{7935AA06-9AB7-43FA-AF13-727D1E4EA86F}" type="parTrans" cxnId="{306ECEF0-7D95-4483-9B7D-AEC16CACA11E}">
      <dgm:prSet/>
      <dgm:spPr/>
      <dgm:t>
        <a:bodyPr/>
        <a:lstStyle/>
        <a:p>
          <a:endParaRPr lang="en-US"/>
        </a:p>
      </dgm:t>
    </dgm:pt>
    <dgm:pt modelId="{61589F52-932D-48C6-8BEA-95C2C4BED4EB}" type="sibTrans" cxnId="{306ECEF0-7D95-4483-9B7D-AEC16CACA11E}">
      <dgm:prSet/>
      <dgm:spPr/>
      <dgm:t>
        <a:bodyPr/>
        <a:lstStyle/>
        <a:p>
          <a:endParaRPr lang="en-US"/>
        </a:p>
      </dgm:t>
    </dgm:pt>
    <dgm:pt modelId="{03AA9956-1C4E-4C65-BD52-D1C8494B38A0}" type="pres">
      <dgm:prSet presAssocID="{55500CDF-3079-433A-A45D-1F678056D2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C526B5-9960-4C9C-8B98-8E5B95BB2A4C}" type="pres">
      <dgm:prSet presAssocID="{73F5BD4C-0D01-4D65-B1DE-B48B3C1A6B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DE3CE-1FE1-4ADE-B21D-3BB931B39459}" type="pres">
      <dgm:prSet presAssocID="{73F5BD4C-0D01-4D65-B1DE-B48B3C1A6BB8}" presName="spNode" presStyleCnt="0"/>
      <dgm:spPr/>
    </dgm:pt>
    <dgm:pt modelId="{F31F04E3-7F5D-4B61-A181-3D880A8642DA}" type="pres">
      <dgm:prSet presAssocID="{4E1ED844-924D-4A70-AC4D-AE19E02AB8C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069E403-79CD-4C5D-B5AA-0412F90FB062}" type="pres">
      <dgm:prSet presAssocID="{03E2E9ED-55E1-4A86-A7D5-25791A759A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1501E-25CE-43D6-B4C7-6578AEDEB13E}" type="pres">
      <dgm:prSet presAssocID="{03E2E9ED-55E1-4A86-A7D5-25791A759A79}" presName="spNode" presStyleCnt="0"/>
      <dgm:spPr/>
    </dgm:pt>
    <dgm:pt modelId="{6BD18AE5-E559-4CCC-9A8C-8AE78DD10D71}" type="pres">
      <dgm:prSet presAssocID="{B376FDE4-68DA-45C7-A655-347ABD74D2B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C789647-179E-4933-9B41-35FD1C2702BF}" type="pres">
      <dgm:prSet presAssocID="{896E5AB9-BBEB-4247-AC8E-4D7D5E514A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F60A9-B394-4877-A8A5-65EF66C9FC3D}" type="pres">
      <dgm:prSet presAssocID="{896E5AB9-BBEB-4247-AC8E-4D7D5E514AF0}" presName="spNode" presStyleCnt="0"/>
      <dgm:spPr/>
    </dgm:pt>
    <dgm:pt modelId="{99700A3F-D55E-44CD-AAC9-3D7C8A80EBDD}" type="pres">
      <dgm:prSet presAssocID="{BA7FA9D2-E7B5-4E78-9450-0CFD72A523C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096CD40-0A89-448B-AA0F-6E5A9CC6B268}" type="pres">
      <dgm:prSet presAssocID="{BD596D11-CE82-4A41-AC5B-020AB3949D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1264C-58C3-43CD-B066-C265DC258765}" type="pres">
      <dgm:prSet presAssocID="{BD596D11-CE82-4A41-AC5B-020AB3949D3E}" presName="spNode" presStyleCnt="0"/>
      <dgm:spPr/>
    </dgm:pt>
    <dgm:pt modelId="{073A784F-D532-48BD-8410-2FAEB8675490}" type="pres">
      <dgm:prSet presAssocID="{3163AEBD-215B-4C1F-BADA-DEC75C5D2C7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EF6FC9A-D192-4528-AF13-FF5B51350E8C}" type="pres">
      <dgm:prSet presAssocID="{5CF5A526-077E-4579-AB0A-A391ED2F7F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8B9AD-FF7A-495A-82A6-286D3C8C884D}" type="pres">
      <dgm:prSet presAssocID="{5CF5A526-077E-4579-AB0A-A391ED2F7FBB}" presName="spNode" presStyleCnt="0"/>
      <dgm:spPr/>
    </dgm:pt>
    <dgm:pt modelId="{37AB5E47-5C31-4B04-BFA3-A169743F6C98}" type="pres">
      <dgm:prSet presAssocID="{61589F52-932D-48C6-8BEA-95C2C4BED4E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A03A1AC-27FD-47FB-B0E9-61C9CB1ACEBA}" type="presOf" srcId="{73F5BD4C-0D01-4D65-B1DE-B48B3C1A6BB8}" destId="{6FC526B5-9960-4C9C-8B98-8E5B95BB2A4C}" srcOrd="0" destOrd="0" presId="urn:microsoft.com/office/officeart/2005/8/layout/cycle6"/>
    <dgm:cxn modelId="{34113C00-C8A7-409E-980D-A0874E16AB6A}" srcId="{55500CDF-3079-433A-A45D-1F678056D257}" destId="{03E2E9ED-55E1-4A86-A7D5-25791A759A79}" srcOrd="1" destOrd="0" parTransId="{BE2914E5-88CA-4000-B14A-035E0A250CC0}" sibTransId="{B376FDE4-68DA-45C7-A655-347ABD74D2B0}"/>
    <dgm:cxn modelId="{98917692-4AF7-42B1-8AF9-1DBE1A60123D}" type="presOf" srcId="{55500CDF-3079-433A-A45D-1F678056D257}" destId="{03AA9956-1C4E-4C65-BD52-D1C8494B38A0}" srcOrd="0" destOrd="0" presId="urn:microsoft.com/office/officeart/2005/8/layout/cycle6"/>
    <dgm:cxn modelId="{AE97FA06-9275-4DA3-9923-D86261938984}" type="presOf" srcId="{BD596D11-CE82-4A41-AC5B-020AB3949D3E}" destId="{D096CD40-0A89-448B-AA0F-6E5A9CC6B268}" srcOrd="0" destOrd="0" presId="urn:microsoft.com/office/officeart/2005/8/layout/cycle6"/>
    <dgm:cxn modelId="{0E917DB2-E3D9-4CFB-AB13-FF4B6E817151}" type="presOf" srcId="{896E5AB9-BBEB-4247-AC8E-4D7D5E514AF0}" destId="{8C789647-179E-4933-9B41-35FD1C2702BF}" srcOrd="0" destOrd="0" presId="urn:microsoft.com/office/officeart/2005/8/layout/cycle6"/>
    <dgm:cxn modelId="{0B04B02E-9ACC-4278-A114-23D172DBBECA}" type="presOf" srcId="{4E1ED844-924D-4A70-AC4D-AE19E02AB8C4}" destId="{F31F04E3-7F5D-4B61-A181-3D880A8642DA}" srcOrd="0" destOrd="0" presId="urn:microsoft.com/office/officeart/2005/8/layout/cycle6"/>
    <dgm:cxn modelId="{CC15F571-2463-4D3B-B351-11CD79B38072}" type="presOf" srcId="{5CF5A526-077E-4579-AB0A-A391ED2F7FBB}" destId="{EEF6FC9A-D192-4528-AF13-FF5B51350E8C}" srcOrd="0" destOrd="0" presId="urn:microsoft.com/office/officeart/2005/8/layout/cycle6"/>
    <dgm:cxn modelId="{306ECEF0-7D95-4483-9B7D-AEC16CACA11E}" srcId="{55500CDF-3079-433A-A45D-1F678056D257}" destId="{5CF5A526-077E-4579-AB0A-A391ED2F7FBB}" srcOrd="4" destOrd="0" parTransId="{7935AA06-9AB7-43FA-AF13-727D1E4EA86F}" sibTransId="{61589F52-932D-48C6-8BEA-95C2C4BED4EB}"/>
    <dgm:cxn modelId="{8CD162C2-0469-4901-A510-AB3E6ADA1AA6}" type="presOf" srcId="{B376FDE4-68DA-45C7-A655-347ABD74D2B0}" destId="{6BD18AE5-E559-4CCC-9A8C-8AE78DD10D71}" srcOrd="0" destOrd="0" presId="urn:microsoft.com/office/officeart/2005/8/layout/cycle6"/>
    <dgm:cxn modelId="{A6EDCFFA-C9DE-4C60-B10F-9F59D518FF2C}" type="presOf" srcId="{3163AEBD-215B-4C1F-BADA-DEC75C5D2C7B}" destId="{073A784F-D532-48BD-8410-2FAEB8675490}" srcOrd="0" destOrd="0" presId="urn:microsoft.com/office/officeart/2005/8/layout/cycle6"/>
    <dgm:cxn modelId="{7796A2B1-BE37-4DE6-9325-7BCD923D1065}" type="presOf" srcId="{61589F52-932D-48C6-8BEA-95C2C4BED4EB}" destId="{37AB5E47-5C31-4B04-BFA3-A169743F6C98}" srcOrd="0" destOrd="0" presId="urn:microsoft.com/office/officeart/2005/8/layout/cycle6"/>
    <dgm:cxn modelId="{8509BE5C-E339-4A9D-9899-D4644BAB89A6}" srcId="{55500CDF-3079-433A-A45D-1F678056D257}" destId="{896E5AB9-BBEB-4247-AC8E-4D7D5E514AF0}" srcOrd="2" destOrd="0" parTransId="{9D54CDBD-459D-46D4-A745-A89A80C453A1}" sibTransId="{BA7FA9D2-E7B5-4E78-9450-0CFD72A523C4}"/>
    <dgm:cxn modelId="{4DDC6EEA-E475-42E9-B6C7-B27FA4383CD6}" srcId="{55500CDF-3079-433A-A45D-1F678056D257}" destId="{73F5BD4C-0D01-4D65-B1DE-B48B3C1A6BB8}" srcOrd="0" destOrd="0" parTransId="{9B5DCC2E-B876-4E07-8188-17E8E6C76BCD}" sibTransId="{4E1ED844-924D-4A70-AC4D-AE19E02AB8C4}"/>
    <dgm:cxn modelId="{51CA5903-721F-4F93-B584-AFCBBFD4DDB7}" type="presOf" srcId="{03E2E9ED-55E1-4A86-A7D5-25791A759A79}" destId="{F069E403-79CD-4C5D-B5AA-0412F90FB062}" srcOrd="0" destOrd="0" presId="urn:microsoft.com/office/officeart/2005/8/layout/cycle6"/>
    <dgm:cxn modelId="{94B70417-75A8-4BA7-B622-E7B32A1E082E}" type="presOf" srcId="{BA7FA9D2-E7B5-4E78-9450-0CFD72A523C4}" destId="{99700A3F-D55E-44CD-AAC9-3D7C8A80EBDD}" srcOrd="0" destOrd="0" presId="urn:microsoft.com/office/officeart/2005/8/layout/cycle6"/>
    <dgm:cxn modelId="{95CFB7A6-3ECA-44C5-9F1B-B2F928994D71}" srcId="{55500CDF-3079-433A-A45D-1F678056D257}" destId="{BD596D11-CE82-4A41-AC5B-020AB3949D3E}" srcOrd="3" destOrd="0" parTransId="{ECF3CA3D-8F17-48FA-BB4A-B12AAF61A77A}" sibTransId="{3163AEBD-215B-4C1F-BADA-DEC75C5D2C7B}"/>
    <dgm:cxn modelId="{FF9A2509-4F26-4717-B469-010903F594A4}" type="presParOf" srcId="{03AA9956-1C4E-4C65-BD52-D1C8494B38A0}" destId="{6FC526B5-9960-4C9C-8B98-8E5B95BB2A4C}" srcOrd="0" destOrd="0" presId="urn:microsoft.com/office/officeart/2005/8/layout/cycle6"/>
    <dgm:cxn modelId="{1F4C5127-3DE0-4360-9333-760EC5DAE613}" type="presParOf" srcId="{03AA9956-1C4E-4C65-BD52-D1C8494B38A0}" destId="{B8EDE3CE-1FE1-4ADE-B21D-3BB931B39459}" srcOrd="1" destOrd="0" presId="urn:microsoft.com/office/officeart/2005/8/layout/cycle6"/>
    <dgm:cxn modelId="{2376C061-5BCA-4805-8D1A-93F0621EF1EE}" type="presParOf" srcId="{03AA9956-1C4E-4C65-BD52-D1C8494B38A0}" destId="{F31F04E3-7F5D-4B61-A181-3D880A8642DA}" srcOrd="2" destOrd="0" presId="urn:microsoft.com/office/officeart/2005/8/layout/cycle6"/>
    <dgm:cxn modelId="{DF5D79F5-827D-457A-B666-0E852B4D1973}" type="presParOf" srcId="{03AA9956-1C4E-4C65-BD52-D1C8494B38A0}" destId="{F069E403-79CD-4C5D-B5AA-0412F90FB062}" srcOrd="3" destOrd="0" presId="urn:microsoft.com/office/officeart/2005/8/layout/cycle6"/>
    <dgm:cxn modelId="{D3165963-E4E1-4853-A02C-A54047FA07C2}" type="presParOf" srcId="{03AA9956-1C4E-4C65-BD52-D1C8494B38A0}" destId="{29A1501E-25CE-43D6-B4C7-6578AEDEB13E}" srcOrd="4" destOrd="0" presId="urn:microsoft.com/office/officeart/2005/8/layout/cycle6"/>
    <dgm:cxn modelId="{D6F6DF25-47F3-4C3D-B8D1-9D357F7EC583}" type="presParOf" srcId="{03AA9956-1C4E-4C65-BD52-D1C8494B38A0}" destId="{6BD18AE5-E559-4CCC-9A8C-8AE78DD10D71}" srcOrd="5" destOrd="0" presId="urn:microsoft.com/office/officeart/2005/8/layout/cycle6"/>
    <dgm:cxn modelId="{BFC75F1B-AF9C-4E5D-9C8B-6174364759BA}" type="presParOf" srcId="{03AA9956-1C4E-4C65-BD52-D1C8494B38A0}" destId="{8C789647-179E-4933-9B41-35FD1C2702BF}" srcOrd="6" destOrd="0" presId="urn:microsoft.com/office/officeart/2005/8/layout/cycle6"/>
    <dgm:cxn modelId="{2D87A6EE-F0AE-48FC-A725-4720E7332605}" type="presParOf" srcId="{03AA9956-1C4E-4C65-BD52-D1C8494B38A0}" destId="{713F60A9-B394-4877-A8A5-65EF66C9FC3D}" srcOrd="7" destOrd="0" presId="urn:microsoft.com/office/officeart/2005/8/layout/cycle6"/>
    <dgm:cxn modelId="{FA1EFFAB-A348-4A65-A103-E476F1E95F73}" type="presParOf" srcId="{03AA9956-1C4E-4C65-BD52-D1C8494B38A0}" destId="{99700A3F-D55E-44CD-AAC9-3D7C8A80EBDD}" srcOrd="8" destOrd="0" presId="urn:microsoft.com/office/officeart/2005/8/layout/cycle6"/>
    <dgm:cxn modelId="{E6284303-07B1-4BCE-89BD-51D7185D9576}" type="presParOf" srcId="{03AA9956-1C4E-4C65-BD52-D1C8494B38A0}" destId="{D096CD40-0A89-448B-AA0F-6E5A9CC6B268}" srcOrd="9" destOrd="0" presId="urn:microsoft.com/office/officeart/2005/8/layout/cycle6"/>
    <dgm:cxn modelId="{B7F41686-59E1-4E89-A6E9-C4A02DEBD9D6}" type="presParOf" srcId="{03AA9956-1C4E-4C65-BD52-D1C8494B38A0}" destId="{9C31264C-58C3-43CD-B066-C265DC258765}" srcOrd="10" destOrd="0" presId="urn:microsoft.com/office/officeart/2005/8/layout/cycle6"/>
    <dgm:cxn modelId="{7AC2D406-AFD5-4CCF-A569-535B3F0E160C}" type="presParOf" srcId="{03AA9956-1C4E-4C65-BD52-D1C8494B38A0}" destId="{073A784F-D532-48BD-8410-2FAEB8675490}" srcOrd="11" destOrd="0" presId="urn:microsoft.com/office/officeart/2005/8/layout/cycle6"/>
    <dgm:cxn modelId="{E186C5B1-D2CA-4320-BBAE-5513243D2D8B}" type="presParOf" srcId="{03AA9956-1C4E-4C65-BD52-D1C8494B38A0}" destId="{EEF6FC9A-D192-4528-AF13-FF5B51350E8C}" srcOrd="12" destOrd="0" presId="urn:microsoft.com/office/officeart/2005/8/layout/cycle6"/>
    <dgm:cxn modelId="{5932DBEA-0ABE-409C-9F24-A50A8357F33C}" type="presParOf" srcId="{03AA9956-1C4E-4C65-BD52-D1C8494B38A0}" destId="{3148B9AD-FF7A-495A-82A6-286D3C8C884D}" srcOrd="13" destOrd="0" presId="urn:microsoft.com/office/officeart/2005/8/layout/cycle6"/>
    <dgm:cxn modelId="{54F3AC7F-7272-4549-AFF9-CBB013D6F094}" type="presParOf" srcId="{03AA9956-1C4E-4C65-BD52-D1C8494B38A0}" destId="{37AB5E47-5C31-4B04-BFA3-A169743F6C9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E1FDB-4250-4A63-9CB4-01DAF99ED936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3E181332-86B4-4D14-8CD0-3A388F9A6D5F}">
      <dgm:prSet phldrT="[Text]"/>
      <dgm:spPr/>
      <dgm:t>
        <a:bodyPr/>
        <a:lstStyle/>
        <a:p>
          <a:r>
            <a:rPr lang="en-US" dirty="0" smtClean="0"/>
            <a:t>Payments </a:t>
          </a:r>
          <a:r>
            <a:rPr lang="en-US" smtClean="0"/>
            <a:t>for coaches/instructors</a:t>
          </a:r>
          <a:endParaRPr lang="en-US"/>
        </a:p>
      </dgm:t>
    </dgm:pt>
    <dgm:pt modelId="{3A0B9003-5327-4326-8C53-36C9508003D7}" type="parTrans" cxnId="{3EF3CEC4-CD8B-45E2-9FA8-5163FC70C2C4}">
      <dgm:prSet/>
      <dgm:spPr/>
      <dgm:t>
        <a:bodyPr/>
        <a:lstStyle/>
        <a:p>
          <a:endParaRPr lang="en-US"/>
        </a:p>
      </dgm:t>
    </dgm:pt>
    <dgm:pt modelId="{7440E57F-CEBD-40BF-8C24-233AB49CE766}" type="sibTrans" cxnId="{3EF3CEC4-CD8B-45E2-9FA8-5163FC70C2C4}">
      <dgm:prSet/>
      <dgm:spPr/>
      <dgm:t>
        <a:bodyPr/>
        <a:lstStyle/>
        <a:p>
          <a:endParaRPr lang="en-US"/>
        </a:p>
      </dgm:t>
    </dgm:pt>
    <dgm:pt modelId="{1A1D4CEF-561F-4BDF-9515-EBBF7E6BBCD1}">
      <dgm:prSet phldrT="[Text]"/>
      <dgm:spPr/>
      <dgm:t>
        <a:bodyPr/>
        <a:lstStyle/>
        <a:p>
          <a:r>
            <a:rPr lang="en-US" dirty="0" smtClean="0"/>
            <a:t>Socks, undergarments, t-shirts</a:t>
          </a:r>
          <a:endParaRPr lang="en-US" dirty="0"/>
        </a:p>
      </dgm:t>
    </dgm:pt>
    <dgm:pt modelId="{929D6C0F-4AC2-4A79-9356-5C362F4C6455}" type="parTrans" cxnId="{73BE9D40-85DD-4E02-8A36-7D5677373731}">
      <dgm:prSet/>
      <dgm:spPr/>
      <dgm:t>
        <a:bodyPr/>
        <a:lstStyle/>
        <a:p>
          <a:endParaRPr lang="en-US"/>
        </a:p>
      </dgm:t>
    </dgm:pt>
    <dgm:pt modelId="{613C663C-C79C-4EF6-9CE4-22416A1A46B5}" type="sibTrans" cxnId="{73BE9D40-85DD-4E02-8A36-7D5677373731}">
      <dgm:prSet/>
      <dgm:spPr/>
      <dgm:t>
        <a:bodyPr/>
        <a:lstStyle/>
        <a:p>
          <a:endParaRPr lang="en-US"/>
        </a:p>
      </dgm:t>
    </dgm:pt>
    <dgm:pt modelId="{2065DBFE-F44D-4479-9210-78AA9AE63FFD}">
      <dgm:prSet phldrT="[Text]"/>
      <dgm:spPr/>
      <dgm:t>
        <a:bodyPr/>
        <a:lstStyle/>
        <a:p>
          <a:r>
            <a:rPr lang="en-US" dirty="0" smtClean="0"/>
            <a:t>Awards, prizes, gifts</a:t>
          </a:r>
          <a:endParaRPr lang="en-US" dirty="0"/>
        </a:p>
      </dgm:t>
    </dgm:pt>
    <dgm:pt modelId="{C664CDFA-DC53-4A29-BA1B-C262D262F4E5}" type="parTrans" cxnId="{2746D11C-4BF9-4983-84F1-7B0837A0D889}">
      <dgm:prSet/>
      <dgm:spPr/>
      <dgm:t>
        <a:bodyPr/>
        <a:lstStyle/>
        <a:p>
          <a:endParaRPr lang="en-US"/>
        </a:p>
      </dgm:t>
    </dgm:pt>
    <dgm:pt modelId="{EA316195-D2DC-4317-8820-9B8E15626BF2}" type="sibTrans" cxnId="{2746D11C-4BF9-4983-84F1-7B0837A0D889}">
      <dgm:prSet/>
      <dgm:spPr/>
      <dgm:t>
        <a:bodyPr/>
        <a:lstStyle/>
        <a:p>
          <a:endParaRPr lang="en-US"/>
        </a:p>
      </dgm:t>
    </dgm:pt>
    <dgm:pt modelId="{15F1EDA1-F8D1-4F97-8D6A-D37B6D53DE8E}">
      <dgm:prSet phldrT="[Text]"/>
      <dgm:spPr/>
      <dgm:t>
        <a:bodyPr/>
        <a:lstStyle/>
        <a:p>
          <a:r>
            <a:rPr lang="en-US" dirty="0" smtClean="0"/>
            <a:t>Food</a:t>
          </a:r>
          <a:endParaRPr lang="en-US" dirty="0"/>
        </a:p>
      </dgm:t>
    </dgm:pt>
    <dgm:pt modelId="{2D6EA921-32EB-417B-8FE4-9891F76D90E4}" type="parTrans" cxnId="{604C5992-D7E2-43CF-AAF9-D3AF398D8868}">
      <dgm:prSet/>
      <dgm:spPr/>
      <dgm:t>
        <a:bodyPr/>
        <a:lstStyle/>
        <a:p>
          <a:endParaRPr lang="en-US"/>
        </a:p>
      </dgm:t>
    </dgm:pt>
    <dgm:pt modelId="{2C3B21EC-05F9-48BD-AE85-CE5C1F0895C7}" type="sibTrans" cxnId="{604C5992-D7E2-43CF-AAF9-D3AF398D8868}">
      <dgm:prSet/>
      <dgm:spPr/>
      <dgm:t>
        <a:bodyPr/>
        <a:lstStyle/>
        <a:p>
          <a:endParaRPr lang="en-US"/>
        </a:p>
      </dgm:t>
    </dgm:pt>
    <dgm:pt modelId="{389A5084-3835-4EB1-BB2E-4128C2A2462E}">
      <dgm:prSet phldrT="[Text]"/>
      <dgm:spPr/>
      <dgm:t>
        <a:bodyPr/>
        <a:lstStyle/>
        <a:p>
          <a:r>
            <a:rPr lang="en-US" dirty="0" smtClean="0"/>
            <a:t>Any item not authorized by Sport Club Office prior to purchase</a:t>
          </a:r>
          <a:endParaRPr lang="en-US" dirty="0"/>
        </a:p>
      </dgm:t>
    </dgm:pt>
    <dgm:pt modelId="{D809BA0B-E56F-4D42-9DFA-D01ED20EB385}" type="parTrans" cxnId="{CD70BA68-B866-4E72-85BF-575523B52ED5}">
      <dgm:prSet/>
      <dgm:spPr/>
      <dgm:t>
        <a:bodyPr/>
        <a:lstStyle/>
        <a:p>
          <a:endParaRPr lang="en-US"/>
        </a:p>
      </dgm:t>
    </dgm:pt>
    <dgm:pt modelId="{BB675CA2-5E00-4A98-9AA8-72B6869E7D67}" type="sibTrans" cxnId="{CD70BA68-B866-4E72-85BF-575523B52ED5}">
      <dgm:prSet/>
      <dgm:spPr/>
      <dgm:t>
        <a:bodyPr/>
        <a:lstStyle/>
        <a:p>
          <a:endParaRPr lang="en-US"/>
        </a:p>
      </dgm:t>
    </dgm:pt>
    <dgm:pt modelId="{5B185698-5827-45F1-BDCD-BC5F7B02996B}" type="pres">
      <dgm:prSet presAssocID="{7CAE1FDB-4250-4A63-9CB4-01DAF99ED936}" presName="composite" presStyleCnt="0">
        <dgm:presLayoutVars>
          <dgm:chMax val="5"/>
          <dgm:dir/>
          <dgm:resizeHandles val="exact"/>
        </dgm:presLayoutVars>
      </dgm:prSet>
      <dgm:spPr/>
    </dgm:pt>
    <dgm:pt modelId="{C9BDAC1D-4334-49E1-AFCF-68311B951F67}" type="pres">
      <dgm:prSet presAssocID="{3E181332-86B4-4D14-8CD0-3A388F9A6D5F}" presName="circle1" presStyleLbl="lnNode1" presStyleIdx="0" presStyleCnt="5"/>
      <dgm:spPr/>
    </dgm:pt>
    <dgm:pt modelId="{7B5E0402-D772-4D40-B079-627B38CCD1D0}" type="pres">
      <dgm:prSet presAssocID="{3E181332-86B4-4D14-8CD0-3A388F9A6D5F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006E-03A2-4605-A69F-5965B981ACEB}" type="pres">
      <dgm:prSet presAssocID="{3E181332-86B4-4D14-8CD0-3A388F9A6D5F}" presName="line1" presStyleLbl="callout" presStyleIdx="0" presStyleCnt="10"/>
      <dgm:spPr/>
    </dgm:pt>
    <dgm:pt modelId="{67BFE021-7351-42EC-A568-77B5AAE0AD8C}" type="pres">
      <dgm:prSet presAssocID="{3E181332-86B4-4D14-8CD0-3A388F9A6D5F}" presName="d1" presStyleLbl="callout" presStyleIdx="1" presStyleCnt="10"/>
      <dgm:spPr/>
    </dgm:pt>
    <dgm:pt modelId="{B259F57B-6958-48B4-9A3A-CE3F06743D8B}" type="pres">
      <dgm:prSet presAssocID="{1A1D4CEF-561F-4BDF-9515-EBBF7E6BBCD1}" presName="circle2" presStyleLbl="lnNode1" presStyleIdx="1" presStyleCnt="5"/>
      <dgm:spPr/>
    </dgm:pt>
    <dgm:pt modelId="{2D558263-6EE2-4163-BFA9-8CBBDBF00D17}" type="pres">
      <dgm:prSet presAssocID="{1A1D4CEF-561F-4BDF-9515-EBBF7E6BBCD1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AEF9E-F791-40E2-B8E1-B26B37E1348F}" type="pres">
      <dgm:prSet presAssocID="{1A1D4CEF-561F-4BDF-9515-EBBF7E6BBCD1}" presName="line2" presStyleLbl="callout" presStyleIdx="2" presStyleCnt="10"/>
      <dgm:spPr/>
    </dgm:pt>
    <dgm:pt modelId="{5E00F446-1235-4216-99A7-FAA19EF11267}" type="pres">
      <dgm:prSet presAssocID="{1A1D4CEF-561F-4BDF-9515-EBBF7E6BBCD1}" presName="d2" presStyleLbl="callout" presStyleIdx="3" presStyleCnt="10"/>
      <dgm:spPr/>
    </dgm:pt>
    <dgm:pt modelId="{3CC1D66A-144A-46E6-B242-E7C8AC0A9275}" type="pres">
      <dgm:prSet presAssocID="{15F1EDA1-F8D1-4F97-8D6A-D37B6D53DE8E}" presName="circle3" presStyleLbl="lnNode1" presStyleIdx="2" presStyleCnt="5"/>
      <dgm:spPr/>
    </dgm:pt>
    <dgm:pt modelId="{01228C1A-DA88-4086-96B9-3BF67BCB0118}" type="pres">
      <dgm:prSet presAssocID="{15F1EDA1-F8D1-4F97-8D6A-D37B6D53DE8E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49B82-32FD-4FA4-8658-DE264626ED6C}" type="pres">
      <dgm:prSet presAssocID="{15F1EDA1-F8D1-4F97-8D6A-D37B6D53DE8E}" presName="line3" presStyleLbl="callout" presStyleIdx="4" presStyleCnt="10"/>
      <dgm:spPr/>
    </dgm:pt>
    <dgm:pt modelId="{BCBEB818-ED72-41E2-B022-4BFC82D63291}" type="pres">
      <dgm:prSet presAssocID="{15F1EDA1-F8D1-4F97-8D6A-D37B6D53DE8E}" presName="d3" presStyleLbl="callout" presStyleIdx="5" presStyleCnt="10"/>
      <dgm:spPr/>
    </dgm:pt>
    <dgm:pt modelId="{A3D16FDE-3301-4E30-A562-72F7D6596FE9}" type="pres">
      <dgm:prSet presAssocID="{2065DBFE-F44D-4479-9210-78AA9AE63FFD}" presName="circle4" presStyleLbl="lnNode1" presStyleIdx="3" presStyleCnt="5"/>
      <dgm:spPr/>
    </dgm:pt>
    <dgm:pt modelId="{9D9C7AC4-4EB3-417D-AEBD-BF0E5959077F}" type="pres">
      <dgm:prSet presAssocID="{2065DBFE-F44D-4479-9210-78AA9AE63FFD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9FD33-62B3-4A5E-8FC5-4534544FA2BC}" type="pres">
      <dgm:prSet presAssocID="{2065DBFE-F44D-4479-9210-78AA9AE63FFD}" presName="line4" presStyleLbl="callout" presStyleIdx="6" presStyleCnt="10"/>
      <dgm:spPr/>
    </dgm:pt>
    <dgm:pt modelId="{E52E297B-A0CA-4B94-8D14-9CBFC5A70CCC}" type="pres">
      <dgm:prSet presAssocID="{2065DBFE-F44D-4479-9210-78AA9AE63FFD}" presName="d4" presStyleLbl="callout" presStyleIdx="7" presStyleCnt="10"/>
      <dgm:spPr/>
    </dgm:pt>
    <dgm:pt modelId="{04AE355A-824A-4406-9307-9192F300E319}" type="pres">
      <dgm:prSet presAssocID="{389A5084-3835-4EB1-BB2E-4128C2A2462E}" presName="circle5" presStyleLbl="lnNode1" presStyleIdx="4" presStyleCnt="5"/>
      <dgm:spPr/>
    </dgm:pt>
    <dgm:pt modelId="{754B0DC7-E4B7-4223-AFE8-101B53CC4B26}" type="pres">
      <dgm:prSet presAssocID="{389A5084-3835-4EB1-BB2E-4128C2A2462E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1574B-8994-4FFE-B14A-1264E6104210}" type="pres">
      <dgm:prSet presAssocID="{389A5084-3835-4EB1-BB2E-4128C2A2462E}" presName="line5" presStyleLbl="callout" presStyleIdx="8" presStyleCnt="10"/>
      <dgm:spPr/>
    </dgm:pt>
    <dgm:pt modelId="{0773ED31-CB72-44B6-996C-1F95F364B071}" type="pres">
      <dgm:prSet presAssocID="{389A5084-3835-4EB1-BB2E-4128C2A2462E}" presName="d5" presStyleLbl="callout" presStyleIdx="9" presStyleCnt="10"/>
      <dgm:spPr/>
    </dgm:pt>
  </dgm:ptLst>
  <dgm:cxnLst>
    <dgm:cxn modelId="{CD70BA68-B866-4E72-85BF-575523B52ED5}" srcId="{7CAE1FDB-4250-4A63-9CB4-01DAF99ED936}" destId="{389A5084-3835-4EB1-BB2E-4128C2A2462E}" srcOrd="4" destOrd="0" parTransId="{D809BA0B-E56F-4D42-9DFA-D01ED20EB385}" sibTransId="{BB675CA2-5E00-4A98-9AA8-72B6869E7D67}"/>
    <dgm:cxn modelId="{3EF3CEC4-CD8B-45E2-9FA8-5163FC70C2C4}" srcId="{7CAE1FDB-4250-4A63-9CB4-01DAF99ED936}" destId="{3E181332-86B4-4D14-8CD0-3A388F9A6D5F}" srcOrd="0" destOrd="0" parTransId="{3A0B9003-5327-4326-8C53-36C9508003D7}" sibTransId="{7440E57F-CEBD-40BF-8C24-233AB49CE766}"/>
    <dgm:cxn modelId="{2746D11C-4BF9-4983-84F1-7B0837A0D889}" srcId="{7CAE1FDB-4250-4A63-9CB4-01DAF99ED936}" destId="{2065DBFE-F44D-4479-9210-78AA9AE63FFD}" srcOrd="3" destOrd="0" parTransId="{C664CDFA-DC53-4A29-BA1B-C262D262F4E5}" sibTransId="{EA316195-D2DC-4317-8820-9B8E15626BF2}"/>
    <dgm:cxn modelId="{DF0EF786-7988-416E-BF18-C010AADC53E3}" type="presOf" srcId="{7CAE1FDB-4250-4A63-9CB4-01DAF99ED936}" destId="{5B185698-5827-45F1-BDCD-BC5F7B02996B}" srcOrd="0" destOrd="0" presId="urn:microsoft.com/office/officeart/2005/8/layout/target1"/>
    <dgm:cxn modelId="{73BE9D40-85DD-4E02-8A36-7D5677373731}" srcId="{7CAE1FDB-4250-4A63-9CB4-01DAF99ED936}" destId="{1A1D4CEF-561F-4BDF-9515-EBBF7E6BBCD1}" srcOrd="1" destOrd="0" parTransId="{929D6C0F-4AC2-4A79-9356-5C362F4C6455}" sibTransId="{613C663C-C79C-4EF6-9CE4-22416A1A46B5}"/>
    <dgm:cxn modelId="{604C5992-D7E2-43CF-AAF9-D3AF398D8868}" srcId="{7CAE1FDB-4250-4A63-9CB4-01DAF99ED936}" destId="{15F1EDA1-F8D1-4F97-8D6A-D37B6D53DE8E}" srcOrd="2" destOrd="0" parTransId="{2D6EA921-32EB-417B-8FE4-9891F76D90E4}" sibTransId="{2C3B21EC-05F9-48BD-AE85-CE5C1F0895C7}"/>
    <dgm:cxn modelId="{6543BB20-F46C-4CB9-BEDE-7E2A09BF2D37}" type="presOf" srcId="{15F1EDA1-F8D1-4F97-8D6A-D37B6D53DE8E}" destId="{01228C1A-DA88-4086-96B9-3BF67BCB0118}" srcOrd="0" destOrd="0" presId="urn:microsoft.com/office/officeart/2005/8/layout/target1"/>
    <dgm:cxn modelId="{CFFE8E2B-0907-4553-92F3-2A65365F77A6}" type="presOf" srcId="{389A5084-3835-4EB1-BB2E-4128C2A2462E}" destId="{754B0DC7-E4B7-4223-AFE8-101B53CC4B26}" srcOrd="0" destOrd="0" presId="urn:microsoft.com/office/officeart/2005/8/layout/target1"/>
    <dgm:cxn modelId="{9BCDA7DF-EAE9-4D60-BE06-865743AAE1FD}" type="presOf" srcId="{1A1D4CEF-561F-4BDF-9515-EBBF7E6BBCD1}" destId="{2D558263-6EE2-4163-BFA9-8CBBDBF00D17}" srcOrd="0" destOrd="0" presId="urn:microsoft.com/office/officeart/2005/8/layout/target1"/>
    <dgm:cxn modelId="{A9300C60-B5F7-44DE-AC50-15BD3744B1C2}" type="presOf" srcId="{2065DBFE-F44D-4479-9210-78AA9AE63FFD}" destId="{9D9C7AC4-4EB3-417D-AEBD-BF0E5959077F}" srcOrd="0" destOrd="0" presId="urn:microsoft.com/office/officeart/2005/8/layout/target1"/>
    <dgm:cxn modelId="{F8B51EC0-4547-4655-99D0-E998AC591E8B}" type="presOf" srcId="{3E181332-86B4-4D14-8CD0-3A388F9A6D5F}" destId="{7B5E0402-D772-4D40-B079-627B38CCD1D0}" srcOrd="0" destOrd="0" presId="urn:microsoft.com/office/officeart/2005/8/layout/target1"/>
    <dgm:cxn modelId="{AD968902-9AB0-4933-9507-C907BB11FEB7}" type="presParOf" srcId="{5B185698-5827-45F1-BDCD-BC5F7B02996B}" destId="{C9BDAC1D-4334-49E1-AFCF-68311B951F67}" srcOrd="0" destOrd="0" presId="urn:microsoft.com/office/officeart/2005/8/layout/target1"/>
    <dgm:cxn modelId="{365F05D4-F68C-4F2B-8014-6DDDC5E17AAA}" type="presParOf" srcId="{5B185698-5827-45F1-BDCD-BC5F7B02996B}" destId="{7B5E0402-D772-4D40-B079-627B38CCD1D0}" srcOrd="1" destOrd="0" presId="urn:microsoft.com/office/officeart/2005/8/layout/target1"/>
    <dgm:cxn modelId="{F4705412-12E8-4CE9-88D9-6FBF0AA498A2}" type="presParOf" srcId="{5B185698-5827-45F1-BDCD-BC5F7B02996B}" destId="{B430006E-03A2-4605-A69F-5965B981ACEB}" srcOrd="2" destOrd="0" presId="urn:microsoft.com/office/officeart/2005/8/layout/target1"/>
    <dgm:cxn modelId="{9B474F44-3FE6-4BF5-855B-AA8912D028F7}" type="presParOf" srcId="{5B185698-5827-45F1-BDCD-BC5F7B02996B}" destId="{67BFE021-7351-42EC-A568-77B5AAE0AD8C}" srcOrd="3" destOrd="0" presId="urn:microsoft.com/office/officeart/2005/8/layout/target1"/>
    <dgm:cxn modelId="{9EE29EE2-22F2-4486-8DFB-557AFFB3CBFE}" type="presParOf" srcId="{5B185698-5827-45F1-BDCD-BC5F7B02996B}" destId="{B259F57B-6958-48B4-9A3A-CE3F06743D8B}" srcOrd="4" destOrd="0" presId="urn:microsoft.com/office/officeart/2005/8/layout/target1"/>
    <dgm:cxn modelId="{9DCF494D-80AB-47FC-8CA1-9239BA418D26}" type="presParOf" srcId="{5B185698-5827-45F1-BDCD-BC5F7B02996B}" destId="{2D558263-6EE2-4163-BFA9-8CBBDBF00D17}" srcOrd="5" destOrd="0" presId="urn:microsoft.com/office/officeart/2005/8/layout/target1"/>
    <dgm:cxn modelId="{54D5F1B9-60D8-43F1-A055-29C36F746CEB}" type="presParOf" srcId="{5B185698-5827-45F1-BDCD-BC5F7B02996B}" destId="{6DCAEF9E-F791-40E2-B8E1-B26B37E1348F}" srcOrd="6" destOrd="0" presId="urn:microsoft.com/office/officeart/2005/8/layout/target1"/>
    <dgm:cxn modelId="{FB67651E-9DE6-448E-9B7C-E5B39894F2D5}" type="presParOf" srcId="{5B185698-5827-45F1-BDCD-BC5F7B02996B}" destId="{5E00F446-1235-4216-99A7-FAA19EF11267}" srcOrd="7" destOrd="0" presId="urn:microsoft.com/office/officeart/2005/8/layout/target1"/>
    <dgm:cxn modelId="{9DC5E69C-BC87-4976-BCA9-570C6B8637D8}" type="presParOf" srcId="{5B185698-5827-45F1-BDCD-BC5F7B02996B}" destId="{3CC1D66A-144A-46E6-B242-E7C8AC0A9275}" srcOrd="8" destOrd="0" presId="urn:microsoft.com/office/officeart/2005/8/layout/target1"/>
    <dgm:cxn modelId="{BF8B163B-F935-411F-BD53-50AE4EB27CE9}" type="presParOf" srcId="{5B185698-5827-45F1-BDCD-BC5F7B02996B}" destId="{01228C1A-DA88-4086-96B9-3BF67BCB0118}" srcOrd="9" destOrd="0" presId="urn:microsoft.com/office/officeart/2005/8/layout/target1"/>
    <dgm:cxn modelId="{B9F02377-CBBB-4B0C-A1E5-CAFD63631EA2}" type="presParOf" srcId="{5B185698-5827-45F1-BDCD-BC5F7B02996B}" destId="{36549B82-32FD-4FA4-8658-DE264626ED6C}" srcOrd="10" destOrd="0" presId="urn:microsoft.com/office/officeart/2005/8/layout/target1"/>
    <dgm:cxn modelId="{027A17CF-6BD0-46C6-8E40-1BF5FB527272}" type="presParOf" srcId="{5B185698-5827-45F1-BDCD-BC5F7B02996B}" destId="{BCBEB818-ED72-41E2-B022-4BFC82D63291}" srcOrd="11" destOrd="0" presId="urn:microsoft.com/office/officeart/2005/8/layout/target1"/>
    <dgm:cxn modelId="{33CBEFFD-1272-4DAE-B193-F49A637B1004}" type="presParOf" srcId="{5B185698-5827-45F1-BDCD-BC5F7B02996B}" destId="{A3D16FDE-3301-4E30-A562-72F7D6596FE9}" srcOrd="12" destOrd="0" presId="urn:microsoft.com/office/officeart/2005/8/layout/target1"/>
    <dgm:cxn modelId="{6647C0D0-5CD9-43E3-86D3-9D0F680947E1}" type="presParOf" srcId="{5B185698-5827-45F1-BDCD-BC5F7B02996B}" destId="{9D9C7AC4-4EB3-417D-AEBD-BF0E5959077F}" srcOrd="13" destOrd="0" presId="urn:microsoft.com/office/officeart/2005/8/layout/target1"/>
    <dgm:cxn modelId="{0FA38C50-16D6-4B8A-A9E9-EDE8B2467F0F}" type="presParOf" srcId="{5B185698-5827-45F1-BDCD-BC5F7B02996B}" destId="{F339FD33-62B3-4A5E-8FC5-4534544FA2BC}" srcOrd="14" destOrd="0" presId="urn:microsoft.com/office/officeart/2005/8/layout/target1"/>
    <dgm:cxn modelId="{623903A4-057E-439E-92FD-F485AE428229}" type="presParOf" srcId="{5B185698-5827-45F1-BDCD-BC5F7B02996B}" destId="{E52E297B-A0CA-4B94-8D14-9CBFC5A70CCC}" srcOrd="15" destOrd="0" presId="urn:microsoft.com/office/officeart/2005/8/layout/target1"/>
    <dgm:cxn modelId="{6423A8F6-606F-4DF6-8362-A8BF08126B9D}" type="presParOf" srcId="{5B185698-5827-45F1-BDCD-BC5F7B02996B}" destId="{04AE355A-824A-4406-9307-9192F300E319}" srcOrd="16" destOrd="0" presId="urn:microsoft.com/office/officeart/2005/8/layout/target1"/>
    <dgm:cxn modelId="{AB667202-33BC-49DC-8D06-5E445F74E574}" type="presParOf" srcId="{5B185698-5827-45F1-BDCD-BC5F7B02996B}" destId="{754B0DC7-E4B7-4223-AFE8-101B53CC4B26}" srcOrd="17" destOrd="0" presId="urn:microsoft.com/office/officeart/2005/8/layout/target1"/>
    <dgm:cxn modelId="{8002D06C-2976-44D3-804A-7D7C77E7F87A}" type="presParOf" srcId="{5B185698-5827-45F1-BDCD-BC5F7B02996B}" destId="{D6A1574B-8994-4FFE-B14A-1264E6104210}" srcOrd="18" destOrd="0" presId="urn:microsoft.com/office/officeart/2005/8/layout/target1"/>
    <dgm:cxn modelId="{1FB141D6-D4E3-4783-AE60-A331CB6A69DE}" type="presParOf" srcId="{5B185698-5827-45F1-BDCD-BC5F7B02996B}" destId="{0773ED31-CB72-44B6-996C-1F95F364B071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CA6B21-B785-44E0-862D-208F906B07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540D14-4C17-4195-9114-489F9821C4BA}">
      <dgm:prSet phldrT="[Text]"/>
      <dgm:spPr/>
      <dgm:t>
        <a:bodyPr/>
        <a:lstStyle/>
        <a:p>
          <a:r>
            <a:rPr lang="en-US" dirty="0" smtClean="0"/>
            <a:t>There are three ways to access your Campus Rec Budget</a:t>
          </a:r>
          <a:endParaRPr lang="en-US" dirty="0"/>
        </a:p>
      </dgm:t>
    </dgm:pt>
    <dgm:pt modelId="{F649B443-07C2-45BA-A80F-518BC2E0FC6E}" type="parTrans" cxnId="{62122D97-7A5F-4ACD-A333-0233DA709408}">
      <dgm:prSet/>
      <dgm:spPr/>
      <dgm:t>
        <a:bodyPr/>
        <a:lstStyle/>
        <a:p>
          <a:endParaRPr lang="en-US"/>
        </a:p>
      </dgm:t>
    </dgm:pt>
    <dgm:pt modelId="{EF57D412-938D-434E-A1D6-6E7A992E4EB7}" type="sibTrans" cxnId="{62122D97-7A5F-4ACD-A333-0233DA709408}">
      <dgm:prSet/>
      <dgm:spPr/>
      <dgm:t>
        <a:bodyPr/>
        <a:lstStyle/>
        <a:p>
          <a:endParaRPr lang="en-US"/>
        </a:p>
      </dgm:t>
    </dgm:pt>
    <dgm:pt modelId="{F4C3DDC1-49B1-478E-A082-F09C097CECDB}">
      <dgm:prSet phldrT="[Text]"/>
      <dgm:spPr/>
      <dgm:t>
        <a:bodyPr/>
        <a:lstStyle/>
        <a:p>
          <a:r>
            <a:rPr lang="en-US" dirty="0" smtClean="0"/>
            <a:t>Reimbursement after an approved purchase or travel</a:t>
          </a:r>
          <a:endParaRPr lang="en-US" dirty="0"/>
        </a:p>
      </dgm:t>
    </dgm:pt>
    <dgm:pt modelId="{510C420B-874D-434E-9CBE-DE82C4984188}" type="parTrans" cxnId="{4A1CF048-D187-455F-89A7-E22FDFB05B8C}">
      <dgm:prSet/>
      <dgm:spPr/>
      <dgm:t>
        <a:bodyPr/>
        <a:lstStyle/>
        <a:p>
          <a:endParaRPr lang="en-US"/>
        </a:p>
      </dgm:t>
    </dgm:pt>
    <dgm:pt modelId="{9E15F741-75A1-42A0-BEF8-CFED6B8FF8DB}" type="sibTrans" cxnId="{4A1CF048-D187-455F-89A7-E22FDFB05B8C}">
      <dgm:prSet/>
      <dgm:spPr/>
      <dgm:t>
        <a:bodyPr/>
        <a:lstStyle/>
        <a:p>
          <a:endParaRPr lang="en-US"/>
        </a:p>
      </dgm:t>
    </dgm:pt>
    <dgm:pt modelId="{32CB06DF-D936-4D9F-98F0-CB9775615135}">
      <dgm:prSet phldrT="[Text]"/>
      <dgm:spPr/>
      <dgm:t>
        <a:bodyPr/>
        <a:lstStyle/>
        <a:p>
          <a:r>
            <a:rPr lang="en-US" dirty="0" smtClean="0"/>
            <a:t>Direct payments for club registrations, tournament fees, etc.</a:t>
          </a:r>
          <a:endParaRPr lang="en-US" dirty="0"/>
        </a:p>
      </dgm:t>
    </dgm:pt>
    <dgm:pt modelId="{2EDE51BF-8900-4877-92C4-6EF285D36BC9}" type="parTrans" cxnId="{387B5B80-2790-4456-A7D1-9EB346146E2D}">
      <dgm:prSet/>
      <dgm:spPr/>
      <dgm:t>
        <a:bodyPr/>
        <a:lstStyle/>
        <a:p>
          <a:endParaRPr lang="en-US"/>
        </a:p>
      </dgm:t>
    </dgm:pt>
    <dgm:pt modelId="{8F8B72CB-B302-420F-9FE3-E298EC406EE0}" type="sibTrans" cxnId="{387B5B80-2790-4456-A7D1-9EB346146E2D}">
      <dgm:prSet/>
      <dgm:spPr/>
      <dgm:t>
        <a:bodyPr/>
        <a:lstStyle/>
        <a:p>
          <a:endParaRPr lang="en-US"/>
        </a:p>
      </dgm:t>
    </dgm:pt>
    <dgm:pt modelId="{25D3EE9E-2C4E-4742-9468-AB0595FBC187}">
      <dgm:prSet phldrT="[Text]"/>
      <dgm:spPr/>
      <dgm:t>
        <a:bodyPr/>
        <a:lstStyle/>
        <a:p>
          <a:r>
            <a:rPr lang="en-US" dirty="0" smtClean="0"/>
            <a:t>Invoice payments for approved purchases</a:t>
          </a:r>
          <a:endParaRPr lang="en-US" dirty="0"/>
        </a:p>
      </dgm:t>
    </dgm:pt>
    <dgm:pt modelId="{2F50CD9C-B4CA-4C4A-98A5-3E5496BD0C40}" type="parTrans" cxnId="{95658F69-6372-4C5A-A7C7-7456C71EFD31}">
      <dgm:prSet/>
      <dgm:spPr/>
      <dgm:t>
        <a:bodyPr/>
        <a:lstStyle/>
        <a:p>
          <a:endParaRPr lang="en-US"/>
        </a:p>
      </dgm:t>
    </dgm:pt>
    <dgm:pt modelId="{21C09E8F-EC5F-4284-AA37-D38A4BE0A3B3}" type="sibTrans" cxnId="{95658F69-6372-4C5A-A7C7-7456C71EFD31}">
      <dgm:prSet/>
      <dgm:spPr/>
      <dgm:t>
        <a:bodyPr/>
        <a:lstStyle/>
        <a:p>
          <a:endParaRPr lang="en-US"/>
        </a:p>
      </dgm:t>
    </dgm:pt>
    <dgm:pt modelId="{86D27CD1-1D24-47D8-8903-31C2E58A91EC}" type="pres">
      <dgm:prSet presAssocID="{CBCA6B21-B785-44E0-862D-208F906B07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DF4921-AAEF-4FB8-A212-3B023F4E4732}" type="pres">
      <dgm:prSet presAssocID="{8F540D14-4C17-4195-9114-489F9821C4BA}" presName="root" presStyleCnt="0"/>
      <dgm:spPr/>
    </dgm:pt>
    <dgm:pt modelId="{36327E93-C277-453B-888D-277AE88BB4D2}" type="pres">
      <dgm:prSet presAssocID="{8F540D14-4C17-4195-9114-489F9821C4BA}" presName="rootComposite" presStyleCnt="0"/>
      <dgm:spPr/>
    </dgm:pt>
    <dgm:pt modelId="{E4D4B7E2-06F8-4B5B-B861-BDBBDECF7F72}" type="pres">
      <dgm:prSet presAssocID="{8F540D14-4C17-4195-9114-489F9821C4BA}" presName="rootText" presStyleLbl="node1" presStyleIdx="0" presStyleCnt="1" custScaleX="268938" custLinFactNeighborX="86" custLinFactNeighborY="2942"/>
      <dgm:spPr/>
      <dgm:t>
        <a:bodyPr/>
        <a:lstStyle/>
        <a:p>
          <a:endParaRPr lang="en-US"/>
        </a:p>
      </dgm:t>
    </dgm:pt>
    <dgm:pt modelId="{00643A77-3E75-4474-B64C-274F681B1DDA}" type="pres">
      <dgm:prSet presAssocID="{8F540D14-4C17-4195-9114-489F9821C4BA}" presName="rootConnector" presStyleLbl="node1" presStyleIdx="0" presStyleCnt="1"/>
      <dgm:spPr/>
      <dgm:t>
        <a:bodyPr/>
        <a:lstStyle/>
        <a:p>
          <a:endParaRPr lang="en-US"/>
        </a:p>
      </dgm:t>
    </dgm:pt>
    <dgm:pt modelId="{E8579791-53D4-49C4-ADD5-6E7033A0B465}" type="pres">
      <dgm:prSet presAssocID="{8F540D14-4C17-4195-9114-489F9821C4BA}" presName="childShape" presStyleCnt="0"/>
      <dgm:spPr/>
    </dgm:pt>
    <dgm:pt modelId="{FF64C5D4-E4D4-48DC-8B74-069CE29DE9B8}" type="pres">
      <dgm:prSet presAssocID="{510C420B-874D-434E-9CBE-DE82C4984188}" presName="Name13" presStyleLbl="parChTrans1D2" presStyleIdx="0" presStyleCnt="3"/>
      <dgm:spPr/>
      <dgm:t>
        <a:bodyPr/>
        <a:lstStyle/>
        <a:p>
          <a:endParaRPr lang="en-US"/>
        </a:p>
      </dgm:t>
    </dgm:pt>
    <dgm:pt modelId="{64B0ED5F-6A74-4273-9C62-9467D47270E8}" type="pres">
      <dgm:prSet presAssocID="{F4C3DDC1-49B1-478E-A082-F09C097CECDB}" presName="childText" presStyleLbl="bgAcc1" presStyleIdx="0" presStyleCnt="3" custScaleX="20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6B361-76BC-4056-8EBB-852F72AB7AAE}" type="pres">
      <dgm:prSet presAssocID="{2F50CD9C-B4CA-4C4A-98A5-3E5496BD0C40}" presName="Name13" presStyleLbl="parChTrans1D2" presStyleIdx="1" presStyleCnt="3"/>
      <dgm:spPr/>
      <dgm:t>
        <a:bodyPr/>
        <a:lstStyle/>
        <a:p>
          <a:endParaRPr lang="en-US"/>
        </a:p>
      </dgm:t>
    </dgm:pt>
    <dgm:pt modelId="{F2BB9FF5-75C1-485E-B9EC-E78786C81B07}" type="pres">
      <dgm:prSet presAssocID="{25D3EE9E-2C4E-4742-9468-AB0595FBC187}" presName="childText" presStyleLbl="bgAcc1" presStyleIdx="1" presStyleCnt="3" custScaleX="20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991CF-2AAE-47A9-B5AA-75BB57DA7BC5}" type="pres">
      <dgm:prSet presAssocID="{2EDE51BF-8900-4877-92C4-6EF285D36BC9}" presName="Name13" presStyleLbl="parChTrans1D2" presStyleIdx="2" presStyleCnt="3"/>
      <dgm:spPr/>
      <dgm:t>
        <a:bodyPr/>
        <a:lstStyle/>
        <a:p>
          <a:endParaRPr lang="en-US"/>
        </a:p>
      </dgm:t>
    </dgm:pt>
    <dgm:pt modelId="{164FC4A3-5811-41A6-869D-E38FAEE217AE}" type="pres">
      <dgm:prSet presAssocID="{32CB06DF-D936-4D9F-98F0-CB9775615135}" presName="childText" presStyleLbl="bgAcc1" presStyleIdx="2" presStyleCnt="3" custScaleX="205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2C4517-7411-4D32-A2D3-AFB9E4F4117D}" type="presOf" srcId="{8F540D14-4C17-4195-9114-489F9821C4BA}" destId="{00643A77-3E75-4474-B64C-274F681B1DDA}" srcOrd="1" destOrd="0" presId="urn:microsoft.com/office/officeart/2005/8/layout/hierarchy3"/>
    <dgm:cxn modelId="{B4FC3F09-F9FC-440E-AF07-13F8D7A20147}" type="presOf" srcId="{2EDE51BF-8900-4877-92C4-6EF285D36BC9}" destId="{2B2991CF-2AAE-47A9-B5AA-75BB57DA7BC5}" srcOrd="0" destOrd="0" presId="urn:microsoft.com/office/officeart/2005/8/layout/hierarchy3"/>
    <dgm:cxn modelId="{4A1CF048-D187-455F-89A7-E22FDFB05B8C}" srcId="{8F540D14-4C17-4195-9114-489F9821C4BA}" destId="{F4C3DDC1-49B1-478E-A082-F09C097CECDB}" srcOrd="0" destOrd="0" parTransId="{510C420B-874D-434E-9CBE-DE82C4984188}" sibTransId="{9E15F741-75A1-42A0-BEF8-CFED6B8FF8DB}"/>
    <dgm:cxn modelId="{1D6F454A-6169-4670-A86F-34310746AE03}" type="presOf" srcId="{25D3EE9E-2C4E-4742-9468-AB0595FBC187}" destId="{F2BB9FF5-75C1-485E-B9EC-E78786C81B07}" srcOrd="0" destOrd="0" presId="urn:microsoft.com/office/officeart/2005/8/layout/hierarchy3"/>
    <dgm:cxn modelId="{95658F69-6372-4C5A-A7C7-7456C71EFD31}" srcId="{8F540D14-4C17-4195-9114-489F9821C4BA}" destId="{25D3EE9E-2C4E-4742-9468-AB0595FBC187}" srcOrd="1" destOrd="0" parTransId="{2F50CD9C-B4CA-4C4A-98A5-3E5496BD0C40}" sibTransId="{21C09E8F-EC5F-4284-AA37-D38A4BE0A3B3}"/>
    <dgm:cxn modelId="{12987534-4C25-4BCA-9AB9-5AE813D72637}" type="presOf" srcId="{F4C3DDC1-49B1-478E-A082-F09C097CECDB}" destId="{64B0ED5F-6A74-4273-9C62-9467D47270E8}" srcOrd="0" destOrd="0" presId="urn:microsoft.com/office/officeart/2005/8/layout/hierarchy3"/>
    <dgm:cxn modelId="{D315C229-4C40-4A4A-B92E-054828FCFE84}" type="presOf" srcId="{510C420B-874D-434E-9CBE-DE82C4984188}" destId="{FF64C5D4-E4D4-48DC-8B74-069CE29DE9B8}" srcOrd="0" destOrd="0" presId="urn:microsoft.com/office/officeart/2005/8/layout/hierarchy3"/>
    <dgm:cxn modelId="{20C68E7A-DBD8-4607-8D3D-8943A8EA60B2}" type="presOf" srcId="{32CB06DF-D936-4D9F-98F0-CB9775615135}" destId="{164FC4A3-5811-41A6-869D-E38FAEE217AE}" srcOrd="0" destOrd="0" presId="urn:microsoft.com/office/officeart/2005/8/layout/hierarchy3"/>
    <dgm:cxn modelId="{487EBC07-520A-407D-8A2B-FF0963082172}" type="presOf" srcId="{8F540D14-4C17-4195-9114-489F9821C4BA}" destId="{E4D4B7E2-06F8-4B5B-B861-BDBBDECF7F72}" srcOrd="0" destOrd="0" presId="urn:microsoft.com/office/officeart/2005/8/layout/hierarchy3"/>
    <dgm:cxn modelId="{387B5B80-2790-4456-A7D1-9EB346146E2D}" srcId="{8F540D14-4C17-4195-9114-489F9821C4BA}" destId="{32CB06DF-D936-4D9F-98F0-CB9775615135}" srcOrd="2" destOrd="0" parTransId="{2EDE51BF-8900-4877-92C4-6EF285D36BC9}" sibTransId="{8F8B72CB-B302-420F-9FE3-E298EC406EE0}"/>
    <dgm:cxn modelId="{6E2258E0-1F97-479B-83FF-058B3BA75B94}" type="presOf" srcId="{CBCA6B21-B785-44E0-862D-208F906B077C}" destId="{86D27CD1-1D24-47D8-8903-31C2E58A91EC}" srcOrd="0" destOrd="0" presId="urn:microsoft.com/office/officeart/2005/8/layout/hierarchy3"/>
    <dgm:cxn modelId="{62122D97-7A5F-4ACD-A333-0233DA709408}" srcId="{CBCA6B21-B785-44E0-862D-208F906B077C}" destId="{8F540D14-4C17-4195-9114-489F9821C4BA}" srcOrd="0" destOrd="0" parTransId="{F649B443-07C2-45BA-A80F-518BC2E0FC6E}" sibTransId="{EF57D412-938D-434E-A1D6-6E7A992E4EB7}"/>
    <dgm:cxn modelId="{5334CDAE-A13F-47CE-9278-C2AABF199E50}" type="presOf" srcId="{2F50CD9C-B4CA-4C4A-98A5-3E5496BD0C40}" destId="{51A6B361-76BC-4056-8EBB-852F72AB7AAE}" srcOrd="0" destOrd="0" presId="urn:microsoft.com/office/officeart/2005/8/layout/hierarchy3"/>
    <dgm:cxn modelId="{3A0E9D7E-927F-455C-BFE2-7EED82282EBA}" type="presParOf" srcId="{86D27CD1-1D24-47D8-8903-31C2E58A91EC}" destId="{94DF4921-AAEF-4FB8-A212-3B023F4E4732}" srcOrd="0" destOrd="0" presId="urn:microsoft.com/office/officeart/2005/8/layout/hierarchy3"/>
    <dgm:cxn modelId="{DA34DFC6-1ED8-4C93-AEB1-73D1447E2A6F}" type="presParOf" srcId="{94DF4921-AAEF-4FB8-A212-3B023F4E4732}" destId="{36327E93-C277-453B-888D-277AE88BB4D2}" srcOrd="0" destOrd="0" presId="urn:microsoft.com/office/officeart/2005/8/layout/hierarchy3"/>
    <dgm:cxn modelId="{1C23514D-3B7B-46F3-94B3-FD5A77B0A85A}" type="presParOf" srcId="{36327E93-C277-453B-888D-277AE88BB4D2}" destId="{E4D4B7E2-06F8-4B5B-B861-BDBBDECF7F72}" srcOrd="0" destOrd="0" presId="urn:microsoft.com/office/officeart/2005/8/layout/hierarchy3"/>
    <dgm:cxn modelId="{31061ED3-C478-4A2E-B005-DF15DED5238C}" type="presParOf" srcId="{36327E93-C277-453B-888D-277AE88BB4D2}" destId="{00643A77-3E75-4474-B64C-274F681B1DDA}" srcOrd="1" destOrd="0" presId="urn:microsoft.com/office/officeart/2005/8/layout/hierarchy3"/>
    <dgm:cxn modelId="{90793809-2213-4938-A233-8A84061B67C7}" type="presParOf" srcId="{94DF4921-AAEF-4FB8-A212-3B023F4E4732}" destId="{E8579791-53D4-49C4-ADD5-6E7033A0B465}" srcOrd="1" destOrd="0" presId="urn:microsoft.com/office/officeart/2005/8/layout/hierarchy3"/>
    <dgm:cxn modelId="{00C96A91-5524-4654-9100-B1E704825028}" type="presParOf" srcId="{E8579791-53D4-49C4-ADD5-6E7033A0B465}" destId="{FF64C5D4-E4D4-48DC-8B74-069CE29DE9B8}" srcOrd="0" destOrd="0" presId="urn:microsoft.com/office/officeart/2005/8/layout/hierarchy3"/>
    <dgm:cxn modelId="{B3BF9CEE-6FB8-414A-9EB6-B26774CF193F}" type="presParOf" srcId="{E8579791-53D4-49C4-ADD5-6E7033A0B465}" destId="{64B0ED5F-6A74-4273-9C62-9467D47270E8}" srcOrd="1" destOrd="0" presId="urn:microsoft.com/office/officeart/2005/8/layout/hierarchy3"/>
    <dgm:cxn modelId="{B581A60D-F83E-4331-8357-8939A167C6F9}" type="presParOf" srcId="{E8579791-53D4-49C4-ADD5-6E7033A0B465}" destId="{51A6B361-76BC-4056-8EBB-852F72AB7AAE}" srcOrd="2" destOrd="0" presId="urn:microsoft.com/office/officeart/2005/8/layout/hierarchy3"/>
    <dgm:cxn modelId="{45551EF6-C20E-499E-9587-082B93F294E3}" type="presParOf" srcId="{E8579791-53D4-49C4-ADD5-6E7033A0B465}" destId="{F2BB9FF5-75C1-485E-B9EC-E78786C81B07}" srcOrd="3" destOrd="0" presId="urn:microsoft.com/office/officeart/2005/8/layout/hierarchy3"/>
    <dgm:cxn modelId="{F6DE0E09-B0E9-4EAB-A07A-50CC2970BE56}" type="presParOf" srcId="{E8579791-53D4-49C4-ADD5-6E7033A0B465}" destId="{2B2991CF-2AAE-47A9-B5AA-75BB57DA7BC5}" srcOrd="4" destOrd="0" presId="urn:microsoft.com/office/officeart/2005/8/layout/hierarchy3"/>
    <dgm:cxn modelId="{125F4C78-13E7-4A60-92D5-013A217EE7F2}" type="presParOf" srcId="{E8579791-53D4-49C4-ADD5-6E7033A0B465}" destId="{164FC4A3-5811-41A6-869D-E38FAEE217A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686857-3AEC-4B59-B79E-42A106DB79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C4370-CEE9-4C86-8ED7-05AC525DCE01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E0990321-BE17-4BE6-835A-0207A0406E18}" type="parTrans" cxnId="{B6B0CDE2-0D55-4648-96A3-B92CE5DA37AF}">
      <dgm:prSet/>
      <dgm:spPr/>
      <dgm:t>
        <a:bodyPr/>
        <a:lstStyle/>
        <a:p>
          <a:endParaRPr lang="en-US"/>
        </a:p>
      </dgm:t>
    </dgm:pt>
    <dgm:pt modelId="{3B536DA9-6742-43A7-A58B-D4A6DA2C8D7F}" type="sibTrans" cxnId="{B6B0CDE2-0D55-4648-96A3-B92CE5DA37AF}">
      <dgm:prSet/>
      <dgm:spPr/>
      <dgm:t>
        <a:bodyPr/>
        <a:lstStyle/>
        <a:p>
          <a:endParaRPr lang="en-US"/>
        </a:p>
      </dgm:t>
    </dgm:pt>
    <dgm:pt modelId="{B21E417D-0130-42C9-B0F4-47715C5BC3E7}">
      <dgm:prSet phldrT="[Text]"/>
      <dgm:spPr/>
      <dgm:t>
        <a:bodyPr/>
        <a:lstStyle/>
        <a:p>
          <a:r>
            <a:rPr lang="en-US" dirty="0" smtClean="0"/>
            <a:t>Request a letter from the Sport Club Office</a:t>
          </a:r>
          <a:endParaRPr lang="en-US" dirty="0"/>
        </a:p>
      </dgm:t>
    </dgm:pt>
    <dgm:pt modelId="{27707BE4-97C1-4F91-AEC8-52D3C237976B}" type="parTrans" cxnId="{A66DC9C8-F593-48DC-85B5-7B2DE0584067}">
      <dgm:prSet/>
      <dgm:spPr/>
      <dgm:t>
        <a:bodyPr/>
        <a:lstStyle/>
        <a:p>
          <a:endParaRPr lang="en-US"/>
        </a:p>
      </dgm:t>
    </dgm:pt>
    <dgm:pt modelId="{6BFCEA78-E63A-45EC-9A14-A80D597571A5}" type="sibTrans" cxnId="{A66DC9C8-F593-48DC-85B5-7B2DE0584067}">
      <dgm:prSet/>
      <dgm:spPr/>
      <dgm:t>
        <a:bodyPr/>
        <a:lstStyle/>
        <a:p>
          <a:endParaRPr lang="en-US"/>
        </a:p>
      </dgm:t>
    </dgm:pt>
    <dgm:pt modelId="{617B06F8-2090-47B5-9902-D51E22F724BA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405DCA0F-6B0C-4844-A12B-64CF83118F7F}" type="parTrans" cxnId="{DBEBF429-E591-4B01-BC7A-436BFED9CE5D}">
      <dgm:prSet/>
      <dgm:spPr/>
      <dgm:t>
        <a:bodyPr/>
        <a:lstStyle/>
        <a:p>
          <a:endParaRPr lang="en-US"/>
        </a:p>
      </dgm:t>
    </dgm:pt>
    <dgm:pt modelId="{06204D70-57DF-45B6-9B79-37D8286A9074}" type="sibTrans" cxnId="{DBEBF429-E591-4B01-BC7A-436BFED9CE5D}">
      <dgm:prSet/>
      <dgm:spPr/>
      <dgm:t>
        <a:bodyPr/>
        <a:lstStyle/>
        <a:p>
          <a:endParaRPr lang="en-US"/>
        </a:p>
      </dgm:t>
    </dgm:pt>
    <dgm:pt modelId="{95E3E001-5B54-4252-B6A8-B9DA686989ED}">
      <dgm:prSet phldrT="[Text]"/>
      <dgm:spPr/>
      <dgm:t>
        <a:bodyPr/>
        <a:lstStyle/>
        <a:p>
          <a:r>
            <a:rPr lang="en-US" dirty="0" smtClean="0"/>
            <a:t>Get the letter signed by the Sport Club Office</a:t>
          </a:r>
          <a:endParaRPr lang="en-US" dirty="0"/>
        </a:p>
      </dgm:t>
    </dgm:pt>
    <dgm:pt modelId="{CD9D2C92-B113-440F-9084-D2D9629B74C6}" type="parTrans" cxnId="{C9BF91D1-27A7-4B6C-8E3A-65CC376E18C6}">
      <dgm:prSet/>
      <dgm:spPr/>
      <dgm:t>
        <a:bodyPr/>
        <a:lstStyle/>
        <a:p>
          <a:endParaRPr lang="en-US"/>
        </a:p>
      </dgm:t>
    </dgm:pt>
    <dgm:pt modelId="{1B59720D-5357-4E18-A4B7-6DE0021A221E}" type="sibTrans" cxnId="{C9BF91D1-27A7-4B6C-8E3A-65CC376E18C6}">
      <dgm:prSet/>
      <dgm:spPr/>
      <dgm:t>
        <a:bodyPr/>
        <a:lstStyle/>
        <a:p>
          <a:endParaRPr lang="en-US"/>
        </a:p>
      </dgm:t>
    </dgm:pt>
    <dgm:pt modelId="{FFABC4AC-9220-4B95-9A99-A63D3D9771CB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A9333210-86BB-4B10-9B3B-732797E183F1}" type="parTrans" cxnId="{1B9BAF71-4C4C-46C7-B305-6F06560B3618}">
      <dgm:prSet/>
      <dgm:spPr/>
      <dgm:t>
        <a:bodyPr/>
        <a:lstStyle/>
        <a:p>
          <a:endParaRPr lang="en-US"/>
        </a:p>
      </dgm:t>
    </dgm:pt>
    <dgm:pt modelId="{DF8570D9-58B7-4394-B1BB-622F66EBBA81}" type="sibTrans" cxnId="{1B9BAF71-4C4C-46C7-B305-6F06560B3618}">
      <dgm:prSet/>
      <dgm:spPr/>
      <dgm:t>
        <a:bodyPr/>
        <a:lstStyle/>
        <a:p>
          <a:endParaRPr lang="en-US"/>
        </a:p>
      </dgm:t>
    </dgm:pt>
    <dgm:pt modelId="{F0F9C9E0-8B5A-48F9-AB26-940B5FF93626}">
      <dgm:prSet phldrT="[Text]"/>
      <dgm:spPr/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4A6BCF81-E771-4EC7-90FF-42EDF404885A}" type="parTrans" cxnId="{F8600D29-044C-4A73-9D69-ED77826DBB6C}">
      <dgm:prSet/>
      <dgm:spPr/>
      <dgm:t>
        <a:bodyPr/>
        <a:lstStyle/>
        <a:p>
          <a:endParaRPr lang="en-US"/>
        </a:p>
      </dgm:t>
    </dgm:pt>
    <dgm:pt modelId="{5C32CD22-49F4-4026-96DE-04ADEA730527}" type="sibTrans" cxnId="{F8600D29-044C-4A73-9D69-ED77826DBB6C}">
      <dgm:prSet/>
      <dgm:spPr/>
      <dgm:t>
        <a:bodyPr/>
        <a:lstStyle/>
        <a:p>
          <a:endParaRPr lang="en-US"/>
        </a:p>
      </dgm:t>
    </dgm:pt>
    <dgm:pt modelId="{BE7758EE-B752-46B6-BED8-79C8C11ECCCB}">
      <dgm:prSet phldrT="[Text]"/>
      <dgm:spPr/>
      <dgm:t>
        <a:bodyPr/>
        <a:lstStyle/>
        <a:p>
          <a:r>
            <a:rPr lang="en-US" dirty="0" smtClean="0"/>
            <a:t>Return the letter to the Sport Club Office so we can verify the change</a:t>
          </a:r>
          <a:endParaRPr lang="en-US" dirty="0"/>
        </a:p>
      </dgm:t>
    </dgm:pt>
    <dgm:pt modelId="{F998D402-D659-45E0-90B2-478692AE658E}" type="parTrans" cxnId="{B42CA2AB-8A19-4FAA-BE2D-1000A7089DA5}">
      <dgm:prSet/>
      <dgm:spPr/>
      <dgm:t>
        <a:bodyPr/>
        <a:lstStyle/>
        <a:p>
          <a:endParaRPr lang="en-US"/>
        </a:p>
      </dgm:t>
    </dgm:pt>
    <dgm:pt modelId="{8F9CBA46-A82C-42A7-9104-43B3535283C9}" type="sibTrans" cxnId="{B42CA2AB-8A19-4FAA-BE2D-1000A7089DA5}">
      <dgm:prSet/>
      <dgm:spPr/>
      <dgm:t>
        <a:bodyPr/>
        <a:lstStyle/>
        <a:p>
          <a:endParaRPr lang="en-US"/>
        </a:p>
      </dgm:t>
    </dgm:pt>
    <dgm:pt modelId="{194DA51A-F567-4CA9-AA81-04F7AAE412E5}">
      <dgm:prSet phldrT="[Text]"/>
      <dgm:spPr/>
      <dgm:t>
        <a:bodyPr/>
        <a:lstStyle/>
        <a:p>
          <a:r>
            <a:rPr lang="en-US" dirty="0" smtClean="0"/>
            <a:t>Bring the letter to the bank</a:t>
          </a:r>
          <a:endParaRPr lang="en-US" dirty="0"/>
        </a:p>
      </dgm:t>
    </dgm:pt>
    <dgm:pt modelId="{799DB193-9644-4EE7-8ACF-253B9E5F80CD}" type="parTrans" cxnId="{2552D9B4-A604-4984-9960-2D7D24DE591E}">
      <dgm:prSet/>
      <dgm:spPr/>
      <dgm:t>
        <a:bodyPr/>
        <a:lstStyle/>
        <a:p>
          <a:endParaRPr lang="en-US"/>
        </a:p>
      </dgm:t>
    </dgm:pt>
    <dgm:pt modelId="{E1200D90-83A8-431B-BA45-CA9F3D3AFBE8}" type="sibTrans" cxnId="{2552D9B4-A604-4984-9960-2D7D24DE591E}">
      <dgm:prSet/>
      <dgm:spPr/>
      <dgm:t>
        <a:bodyPr/>
        <a:lstStyle/>
        <a:p>
          <a:endParaRPr lang="en-US"/>
        </a:p>
      </dgm:t>
    </dgm:pt>
    <dgm:pt modelId="{36F74ADA-F162-4D08-A79E-BBE766BF936D}" type="pres">
      <dgm:prSet presAssocID="{E7686857-3AEC-4B59-B79E-42A106DB79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174388-5D26-487B-A909-182A8A8935EB}" type="pres">
      <dgm:prSet presAssocID="{30CC4370-CEE9-4C86-8ED7-05AC525DCE01}" presName="composite" presStyleCnt="0"/>
      <dgm:spPr/>
    </dgm:pt>
    <dgm:pt modelId="{DD7DA39D-2EDD-4E6E-A4BE-77425A47DAFF}" type="pres">
      <dgm:prSet presAssocID="{30CC4370-CEE9-4C86-8ED7-05AC525DCE0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50491-F91F-4E84-9FB8-1CEAF0EDE952}" type="pres">
      <dgm:prSet presAssocID="{30CC4370-CEE9-4C86-8ED7-05AC525DCE0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FF307-66C7-4588-A303-9D2F288DD2AE}" type="pres">
      <dgm:prSet presAssocID="{3B536DA9-6742-43A7-A58B-D4A6DA2C8D7F}" presName="sp" presStyleCnt="0"/>
      <dgm:spPr/>
    </dgm:pt>
    <dgm:pt modelId="{4664121B-E217-4152-B9A9-9A75FD48DCFC}" type="pres">
      <dgm:prSet presAssocID="{617B06F8-2090-47B5-9902-D51E22F724BA}" presName="composite" presStyleCnt="0"/>
      <dgm:spPr/>
    </dgm:pt>
    <dgm:pt modelId="{1C815545-CC9A-49A9-80B5-08C81A2A6E84}" type="pres">
      <dgm:prSet presAssocID="{617B06F8-2090-47B5-9902-D51E22F724B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5A9A0-279D-423D-B5F6-A6CB03E9AD78}" type="pres">
      <dgm:prSet presAssocID="{617B06F8-2090-47B5-9902-D51E22F724B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271C2-FB8D-4B90-AA32-A3B06B368AB0}" type="pres">
      <dgm:prSet presAssocID="{06204D70-57DF-45B6-9B79-37D8286A9074}" presName="sp" presStyleCnt="0"/>
      <dgm:spPr/>
    </dgm:pt>
    <dgm:pt modelId="{D1328115-FF30-4D1C-9B58-E3C19287980B}" type="pres">
      <dgm:prSet presAssocID="{FFABC4AC-9220-4B95-9A99-A63D3D9771CB}" presName="composite" presStyleCnt="0"/>
      <dgm:spPr/>
    </dgm:pt>
    <dgm:pt modelId="{075505A6-7EBC-4704-BB4C-C69C12AA0856}" type="pres">
      <dgm:prSet presAssocID="{FFABC4AC-9220-4B95-9A99-A63D3D9771C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82068-FA15-4E65-AA86-9A2523EFA90C}" type="pres">
      <dgm:prSet presAssocID="{FFABC4AC-9220-4B95-9A99-A63D3D9771C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5DC54-A7E7-4E88-84E1-5D094C6E3073}" type="pres">
      <dgm:prSet presAssocID="{DF8570D9-58B7-4394-B1BB-622F66EBBA81}" presName="sp" presStyleCnt="0"/>
      <dgm:spPr/>
    </dgm:pt>
    <dgm:pt modelId="{B5CF7CB2-903D-4270-9486-8FBA9D2E86E4}" type="pres">
      <dgm:prSet presAssocID="{F0F9C9E0-8B5A-48F9-AB26-940B5FF93626}" presName="composite" presStyleCnt="0"/>
      <dgm:spPr/>
    </dgm:pt>
    <dgm:pt modelId="{9070F501-AF9E-4E2B-A073-961B3496EB58}" type="pres">
      <dgm:prSet presAssocID="{F0F9C9E0-8B5A-48F9-AB26-940B5FF9362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7E23E-3701-454C-A545-08BC2E525132}" type="pres">
      <dgm:prSet presAssocID="{F0F9C9E0-8B5A-48F9-AB26-940B5FF9362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07B045-C680-40D4-9B6B-CF3B8C190D27}" type="presOf" srcId="{E7686857-3AEC-4B59-B79E-42A106DB7953}" destId="{36F74ADA-F162-4D08-A79E-BBE766BF936D}" srcOrd="0" destOrd="0" presId="urn:microsoft.com/office/officeart/2005/8/layout/chevron2"/>
    <dgm:cxn modelId="{B6B0CDE2-0D55-4648-96A3-B92CE5DA37AF}" srcId="{E7686857-3AEC-4B59-B79E-42A106DB7953}" destId="{30CC4370-CEE9-4C86-8ED7-05AC525DCE01}" srcOrd="0" destOrd="0" parTransId="{E0990321-BE17-4BE6-835A-0207A0406E18}" sibTransId="{3B536DA9-6742-43A7-A58B-D4A6DA2C8D7F}"/>
    <dgm:cxn modelId="{B42CA2AB-8A19-4FAA-BE2D-1000A7089DA5}" srcId="{F0F9C9E0-8B5A-48F9-AB26-940B5FF93626}" destId="{BE7758EE-B752-46B6-BED8-79C8C11ECCCB}" srcOrd="0" destOrd="0" parTransId="{F998D402-D659-45E0-90B2-478692AE658E}" sibTransId="{8F9CBA46-A82C-42A7-9104-43B3535283C9}"/>
    <dgm:cxn modelId="{F8600D29-044C-4A73-9D69-ED77826DBB6C}" srcId="{E7686857-3AEC-4B59-B79E-42A106DB7953}" destId="{F0F9C9E0-8B5A-48F9-AB26-940B5FF93626}" srcOrd="3" destOrd="0" parTransId="{4A6BCF81-E771-4EC7-90FF-42EDF404885A}" sibTransId="{5C32CD22-49F4-4026-96DE-04ADEA730527}"/>
    <dgm:cxn modelId="{22D0F5F2-A07B-4E1C-B8FF-B2A6C50630B3}" type="presOf" srcId="{194DA51A-F567-4CA9-AA81-04F7AAE412E5}" destId="{BE382068-FA15-4E65-AA86-9A2523EFA90C}" srcOrd="0" destOrd="0" presId="urn:microsoft.com/office/officeart/2005/8/layout/chevron2"/>
    <dgm:cxn modelId="{DBEBF429-E591-4B01-BC7A-436BFED9CE5D}" srcId="{E7686857-3AEC-4B59-B79E-42A106DB7953}" destId="{617B06F8-2090-47B5-9902-D51E22F724BA}" srcOrd="1" destOrd="0" parTransId="{405DCA0F-6B0C-4844-A12B-64CF83118F7F}" sibTransId="{06204D70-57DF-45B6-9B79-37D8286A9074}"/>
    <dgm:cxn modelId="{97567312-75C6-428F-9E1B-727504C374A3}" type="presOf" srcId="{95E3E001-5B54-4252-B6A8-B9DA686989ED}" destId="{D815A9A0-279D-423D-B5F6-A6CB03E9AD78}" srcOrd="0" destOrd="0" presId="urn:microsoft.com/office/officeart/2005/8/layout/chevron2"/>
    <dgm:cxn modelId="{99925C45-7DC9-445D-92F3-D8BB3D67F2DC}" type="presOf" srcId="{617B06F8-2090-47B5-9902-D51E22F724BA}" destId="{1C815545-CC9A-49A9-80B5-08C81A2A6E84}" srcOrd="0" destOrd="0" presId="urn:microsoft.com/office/officeart/2005/8/layout/chevron2"/>
    <dgm:cxn modelId="{E93533CD-97FE-4B51-9CFB-7C9422A999D9}" type="presOf" srcId="{FFABC4AC-9220-4B95-9A99-A63D3D9771CB}" destId="{075505A6-7EBC-4704-BB4C-C69C12AA0856}" srcOrd="0" destOrd="0" presId="urn:microsoft.com/office/officeart/2005/8/layout/chevron2"/>
    <dgm:cxn modelId="{C9BF91D1-27A7-4B6C-8E3A-65CC376E18C6}" srcId="{617B06F8-2090-47B5-9902-D51E22F724BA}" destId="{95E3E001-5B54-4252-B6A8-B9DA686989ED}" srcOrd="0" destOrd="0" parTransId="{CD9D2C92-B113-440F-9084-D2D9629B74C6}" sibTransId="{1B59720D-5357-4E18-A4B7-6DE0021A221E}"/>
    <dgm:cxn modelId="{25AFFF45-038B-4672-9F70-6D77A0307B79}" type="presOf" srcId="{F0F9C9E0-8B5A-48F9-AB26-940B5FF93626}" destId="{9070F501-AF9E-4E2B-A073-961B3496EB58}" srcOrd="0" destOrd="0" presId="urn:microsoft.com/office/officeart/2005/8/layout/chevron2"/>
    <dgm:cxn modelId="{FD0315F1-5BA8-4351-BC49-CB07EA30949F}" type="presOf" srcId="{BE7758EE-B752-46B6-BED8-79C8C11ECCCB}" destId="{E007E23E-3701-454C-A545-08BC2E525132}" srcOrd="0" destOrd="0" presId="urn:microsoft.com/office/officeart/2005/8/layout/chevron2"/>
    <dgm:cxn modelId="{F4221972-6B41-4E40-B362-A34B4348E435}" type="presOf" srcId="{B21E417D-0130-42C9-B0F4-47715C5BC3E7}" destId="{42250491-F91F-4E84-9FB8-1CEAF0EDE952}" srcOrd="0" destOrd="0" presId="urn:microsoft.com/office/officeart/2005/8/layout/chevron2"/>
    <dgm:cxn modelId="{A4F41EFA-802B-48E6-9A2E-F66B748E272E}" type="presOf" srcId="{30CC4370-CEE9-4C86-8ED7-05AC525DCE01}" destId="{DD7DA39D-2EDD-4E6E-A4BE-77425A47DAFF}" srcOrd="0" destOrd="0" presId="urn:microsoft.com/office/officeart/2005/8/layout/chevron2"/>
    <dgm:cxn modelId="{1B9BAF71-4C4C-46C7-B305-6F06560B3618}" srcId="{E7686857-3AEC-4B59-B79E-42A106DB7953}" destId="{FFABC4AC-9220-4B95-9A99-A63D3D9771CB}" srcOrd="2" destOrd="0" parTransId="{A9333210-86BB-4B10-9B3B-732797E183F1}" sibTransId="{DF8570D9-58B7-4394-B1BB-622F66EBBA81}"/>
    <dgm:cxn modelId="{2552D9B4-A604-4984-9960-2D7D24DE591E}" srcId="{FFABC4AC-9220-4B95-9A99-A63D3D9771CB}" destId="{194DA51A-F567-4CA9-AA81-04F7AAE412E5}" srcOrd="0" destOrd="0" parTransId="{799DB193-9644-4EE7-8ACF-253B9E5F80CD}" sibTransId="{E1200D90-83A8-431B-BA45-CA9F3D3AFBE8}"/>
    <dgm:cxn modelId="{A66DC9C8-F593-48DC-85B5-7B2DE0584067}" srcId="{30CC4370-CEE9-4C86-8ED7-05AC525DCE01}" destId="{B21E417D-0130-42C9-B0F4-47715C5BC3E7}" srcOrd="0" destOrd="0" parTransId="{27707BE4-97C1-4F91-AEC8-52D3C237976B}" sibTransId="{6BFCEA78-E63A-45EC-9A14-A80D597571A5}"/>
    <dgm:cxn modelId="{D434C8D8-E707-4919-A2E8-02FDD1D247C3}" type="presParOf" srcId="{36F74ADA-F162-4D08-A79E-BBE766BF936D}" destId="{00174388-5D26-487B-A909-182A8A8935EB}" srcOrd="0" destOrd="0" presId="urn:microsoft.com/office/officeart/2005/8/layout/chevron2"/>
    <dgm:cxn modelId="{6E3D654D-4781-4C59-B106-C80CB6E71781}" type="presParOf" srcId="{00174388-5D26-487B-A909-182A8A8935EB}" destId="{DD7DA39D-2EDD-4E6E-A4BE-77425A47DAFF}" srcOrd="0" destOrd="0" presId="urn:microsoft.com/office/officeart/2005/8/layout/chevron2"/>
    <dgm:cxn modelId="{D5463678-D3C6-44F6-8EB9-D8A81B551EB5}" type="presParOf" srcId="{00174388-5D26-487B-A909-182A8A8935EB}" destId="{42250491-F91F-4E84-9FB8-1CEAF0EDE952}" srcOrd="1" destOrd="0" presId="urn:microsoft.com/office/officeart/2005/8/layout/chevron2"/>
    <dgm:cxn modelId="{01FC922B-81A6-45B8-99C8-2ED56F2A2074}" type="presParOf" srcId="{36F74ADA-F162-4D08-A79E-BBE766BF936D}" destId="{6B2FF307-66C7-4588-A303-9D2F288DD2AE}" srcOrd="1" destOrd="0" presId="urn:microsoft.com/office/officeart/2005/8/layout/chevron2"/>
    <dgm:cxn modelId="{8498AC45-CF5C-4C40-9A81-ADF7FB5E0CC9}" type="presParOf" srcId="{36F74ADA-F162-4D08-A79E-BBE766BF936D}" destId="{4664121B-E217-4152-B9A9-9A75FD48DCFC}" srcOrd="2" destOrd="0" presId="urn:microsoft.com/office/officeart/2005/8/layout/chevron2"/>
    <dgm:cxn modelId="{31EC2BF0-47B7-40CF-AE5E-B1C024B33578}" type="presParOf" srcId="{4664121B-E217-4152-B9A9-9A75FD48DCFC}" destId="{1C815545-CC9A-49A9-80B5-08C81A2A6E84}" srcOrd="0" destOrd="0" presId="urn:microsoft.com/office/officeart/2005/8/layout/chevron2"/>
    <dgm:cxn modelId="{5E933B52-0E00-4116-B29B-F165C813BC7C}" type="presParOf" srcId="{4664121B-E217-4152-B9A9-9A75FD48DCFC}" destId="{D815A9A0-279D-423D-B5F6-A6CB03E9AD78}" srcOrd="1" destOrd="0" presId="urn:microsoft.com/office/officeart/2005/8/layout/chevron2"/>
    <dgm:cxn modelId="{819E5E9D-3520-462C-BE92-2E0AA86DFA2C}" type="presParOf" srcId="{36F74ADA-F162-4D08-A79E-BBE766BF936D}" destId="{7F9271C2-FB8D-4B90-AA32-A3B06B368AB0}" srcOrd="3" destOrd="0" presId="urn:microsoft.com/office/officeart/2005/8/layout/chevron2"/>
    <dgm:cxn modelId="{40108D52-03F7-4720-B2F8-0CFCF6246A44}" type="presParOf" srcId="{36F74ADA-F162-4D08-A79E-BBE766BF936D}" destId="{D1328115-FF30-4D1C-9B58-E3C19287980B}" srcOrd="4" destOrd="0" presId="urn:microsoft.com/office/officeart/2005/8/layout/chevron2"/>
    <dgm:cxn modelId="{31E90B95-8FC1-4621-A976-AC971029685B}" type="presParOf" srcId="{D1328115-FF30-4D1C-9B58-E3C19287980B}" destId="{075505A6-7EBC-4704-BB4C-C69C12AA0856}" srcOrd="0" destOrd="0" presId="urn:microsoft.com/office/officeart/2005/8/layout/chevron2"/>
    <dgm:cxn modelId="{A4B637BA-8007-4CA5-ABDF-FCA90ED586BE}" type="presParOf" srcId="{D1328115-FF30-4D1C-9B58-E3C19287980B}" destId="{BE382068-FA15-4E65-AA86-9A2523EFA90C}" srcOrd="1" destOrd="0" presId="urn:microsoft.com/office/officeart/2005/8/layout/chevron2"/>
    <dgm:cxn modelId="{1206FB81-1001-40EE-AC30-43E0013184D6}" type="presParOf" srcId="{36F74ADA-F162-4D08-A79E-BBE766BF936D}" destId="{4EC5DC54-A7E7-4E88-84E1-5D094C6E3073}" srcOrd="5" destOrd="0" presId="urn:microsoft.com/office/officeart/2005/8/layout/chevron2"/>
    <dgm:cxn modelId="{4315FE88-DA0E-44EC-B4C2-FB36F13FD424}" type="presParOf" srcId="{36F74ADA-F162-4D08-A79E-BBE766BF936D}" destId="{B5CF7CB2-903D-4270-9486-8FBA9D2E86E4}" srcOrd="6" destOrd="0" presId="urn:microsoft.com/office/officeart/2005/8/layout/chevron2"/>
    <dgm:cxn modelId="{596B8996-2689-4A24-8719-85816D746F43}" type="presParOf" srcId="{B5CF7CB2-903D-4270-9486-8FBA9D2E86E4}" destId="{9070F501-AF9E-4E2B-A073-961B3496EB58}" srcOrd="0" destOrd="0" presId="urn:microsoft.com/office/officeart/2005/8/layout/chevron2"/>
    <dgm:cxn modelId="{02D41F33-0235-4918-8B2C-2EDD59C39672}" type="presParOf" srcId="{B5CF7CB2-903D-4270-9486-8FBA9D2E86E4}" destId="{E007E23E-3701-454C-A545-08BC2E5251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96010-7A94-44AE-A944-916FE5CF25A5}">
      <dsp:nvSpPr>
        <dsp:cNvPr id="0" name=""/>
        <dsp:cNvSpPr/>
      </dsp:nvSpPr>
      <dsp:spPr>
        <a:xfrm>
          <a:off x="0" y="422438"/>
          <a:ext cx="64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18F11-83FC-4DB5-B0A6-AA5465702B2C}">
      <dsp:nvSpPr>
        <dsp:cNvPr id="0" name=""/>
        <dsp:cNvSpPr/>
      </dsp:nvSpPr>
      <dsp:spPr>
        <a:xfrm>
          <a:off x="320040" y="38678"/>
          <a:ext cx="44805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Club Development Account</a:t>
          </a:r>
          <a:endParaRPr lang="en-US" sz="2600" kern="1200" dirty="0"/>
        </a:p>
      </dsp:txBody>
      <dsp:txXfrm>
        <a:off x="357507" y="76145"/>
        <a:ext cx="4405626" cy="692586"/>
      </dsp:txXfrm>
    </dsp:sp>
    <dsp:sp modelId="{05A72B64-1EB9-421D-B0D9-D1C9AA3D82D1}">
      <dsp:nvSpPr>
        <dsp:cNvPr id="0" name=""/>
        <dsp:cNvSpPr/>
      </dsp:nvSpPr>
      <dsp:spPr>
        <a:xfrm>
          <a:off x="0" y="1601798"/>
          <a:ext cx="64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30012-FA0B-45E4-8BF7-252B19FB2417}">
      <dsp:nvSpPr>
        <dsp:cNvPr id="0" name=""/>
        <dsp:cNvSpPr/>
      </dsp:nvSpPr>
      <dsp:spPr>
        <a:xfrm>
          <a:off x="320040" y="1218038"/>
          <a:ext cx="44805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Sport Club Checking Account (BB&amp;T)</a:t>
          </a:r>
          <a:endParaRPr lang="en-US" sz="2600" kern="1200" dirty="0"/>
        </a:p>
      </dsp:txBody>
      <dsp:txXfrm>
        <a:off x="357507" y="1255505"/>
        <a:ext cx="4405626" cy="692586"/>
      </dsp:txXfrm>
    </dsp:sp>
    <dsp:sp modelId="{35A1B2BC-DC2A-4DF2-8847-07D2F589C2D3}">
      <dsp:nvSpPr>
        <dsp:cNvPr id="0" name=""/>
        <dsp:cNvSpPr/>
      </dsp:nvSpPr>
      <dsp:spPr>
        <a:xfrm>
          <a:off x="0" y="2781158"/>
          <a:ext cx="64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569B0-21E5-41A6-A5E4-681922FB54EC}">
      <dsp:nvSpPr>
        <dsp:cNvPr id="0" name=""/>
        <dsp:cNvSpPr/>
      </dsp:nvSpPr>
      <dsp:spPr>
        <a:xfrm>
          <a:off x="320040" y="2397398"/>
          <a:ext cx="44805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Campus Recreation Allocation</a:t>
          </a:r>
          <a:endParaRPr lang="en-US" sz="2600" kern="1200" dirty="0"/>
        </a:p>
      </dsp:txBody>
      <dsp:txXfrm>
        <a:off x="357507" y="2434865"/>
        <a:ext cx="440562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4A325-8D80-4F75-B7F5-B0459F355E10}">
      <dsp:nvSpPr>
        <dsp:cNvPr id="0" name=""/>
        <dsp:cNvSpPr/>
      </dsp:nvSpPr>
      <dsp:spPr>
        <a:xfrm>
          <a:off x="226880" y="9452"/>
          <a:ext cx="3456132" cy="3456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limited budget that you may use to pay for transportation costs, entry fees, lodging, equipment, or any special, preapproved purpose.</a:t>
          </a:r>
          <a:endParaRPr lang="en-US" sz="1900" kern="1200" dirty="0"/>
        </a:p>
      </dsp:txBody>
      <dsp:txXfrm>
        <a:off x="709493" y="417004"/>
        <a:ext cx="1992725" cy="2641028"/>
      </dsp:txXfrm>
    </dsp:sp>
    <dsp:sp modelId="{C699B291-E354-4EFD-AD89-4B047BE23BD2}">
      <dsp:nvSpPr>
        <dsp:cNvPr id="0" name=""/>
        <dsp:cNvSpPr/>
      </dsp:nvSpPr>
      <dsp:spPr>
        <a:xfrm>
          <a:off x="2717786" y="9452"/>
          <a:ext cx="3456132" cy="3456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Anything you do not spend by the end of the Spring Semester (end of April) does NOT carry over to the next academic year.</a:t>
          </a:r>
          <a:endParaRPr lang="en-US" sz="1900" kern="1200" dirty="0"/>
        </a:p>
      </dsp:txBody>
      <dsp:txXfrm>
        <a:off x="3698581" y="417004"/>
        <a:ext cx="1992725" cy="2641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526B5-9960-4C9C-8B98-8E5B95BB2A4C}">
      <dsp:nvSpPr>
        <dsp:cNvPr id="0" name=""/>
        <dsp:cNvSpPr/>
      </dsp:nvSpPr>
      <dsp:spPr>
        <a:xfrm>
          <a:off x="2630016" y="923"/>
          <a:ext cx="1140767" cy="74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Transportation costs Gas/vehicle rental</a:t>
          </a:r>
          <a:endParaRPr lang="en-US" sz="1100" kern="1200" dirty="0"/>
        </a:p>
      </dsp:txBody>
      <dsp:txXfrm>
        <a:off x="2666213" y="37120"/>
        <a:ext cx="1068373" cy="669104"/>
      </dsp:txXfrm>
    </dsp:sp>
    <dsp:sp modelId="{F31F04E3-7F5D-4B61-A181-3D880A8642DA}">
      <dsp:nvSpPr>
        <dsp:cNvPr id="0" name=""/>
        <dsp:cNvSpPr/>
      </dsp:nvSpPr>
      <dsp:spPr>
        <a:xfrm>
          <a:off x="1717625" y="371672"/>
          <a:ext cx="2965548" cy="2965548"/>
        </a:xfrm>
        <a:custGeom>
          <a:avLst/>
          <a:gdLst/>
          <a:ahLst/>
          <a:cxnLst/>
          <a:rect l="0" t="0" r="0" b="0"/>
          <a:pathLst>
            <a:path>
              <a:moveTo>
                <a:pt x="2061011" y="117394"/>
              </a:moveTo>
              <a:arcTo wR="1482774" hR="1482774" stAng="17577157" swAng="19636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9E403-79CD-4C5D-B5AA-0412F90FB062}">
      <dsp:nvSpPr>
        <dsp:cNvPr id="0" name=""/>
        <dsp:cNvSpPr/>
      </dsp:nvSpPr>
      <dsp:spPr>
        <a:xfrm>
          <a:off x="4040218" y="1025495"/>
          <a:ext cx="1140767" cy="74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Lodging</a:t>
          </a:r>
          <a:endParaRPr lang="en-US" sz="1100" kern="1200" dirty="0"/>
        </a:p>
      </dsp:txBody>
      <dsp:txXfrm>
        <a:off x="4076415" y="1061692"/>
        <a:ext cx="1068373" cy="669104"/>
      </dsp:txXfrm>
    </dsp:sp>
    <dsp:sp modelId="{6BD18AE5-E559-4CCC-9A8C-8AE78DD10D71}">
      <dsp:nvSpPr>
        <dsp:cNvPr id="0" name=""/>
        <dsp:cNvSpPr/>
      </dsp:nvSpPr>
      <dsp:spPr>
        <a:xfrm>
          <a:off x="1717625" y="371672"/>
          <a:ext cx="2965548" cy="2965548"/>
        </a:xfrm>
        <a:custGeom>
          <a:avLst/>
          <a:gdLst/>
          <a:ahLst/>
          <a:cxnLst/>
          <a:rect l="0" t="0" r="0" b="0"/>
          <a:pathLst>
            <a:path>
              <a:moveTo>
                <a:pt x="2963497" y="1404806"/>
              </a:moveTo>
              <a:arcTo wR="1482774" hR="1482774" stAng="21419151" swAng="21979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89647-179E-4933-9B41-35FD1C2702BF}">
      <dsp:nvSpPr>
        <dsp:cNvPr id="0" name=""/>
        <dsp:cNvSpPr/>
      </dsp:nvSpPr>
      <dsp:spPr>
        <a:xfrm>
          <a:off x="3501569" y="2683287"/>
          <a:ext cx="1140767" cy="74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League or Conference Membership Dues</a:t>
          </a:r>
          <a:endParaRPr lang="en-US" sz="1100" kern="1200" dirty="0"/>
        </a:p>
      </dsp:txBody>
      <dsp:txXfrm>
        <a:off x="3537766" y="2719484"/>
        <a:ext cx="1068373" cy="669104"/>
      </dsp:txXfrm>
    </dsp:sp>
    <dsp:sp modelId="{99700A3F-D55E-44CD-AAC9-3D7C8A80EBDD}">
      <dsp:nvSpPr>
        <dsp:cNvPr id="0" name=""/>
        <dsp:cNvSpPr/>
      </dsp:nvSpPr>
      <dsp:spPr>
        <a:xfrm>
          <a:off x="1717625" y="371672"/>
          <a:ext cx="2965548" cy="2965548"/>
        </a:xfrm>
        <a:custGeom>
          <a:avLst/>
          <a:gdLst/>
          <a:ahLst/>
          <a:cxnLst/>
          <a:rect l="0" t="0" r="0" b="0"/>
          <a:pathLst>
            <a:path>
              <a:moveTo>
                <a:pt x="1778042" y="2935852"/>
              </a:moveTo>
              <a:arcTo wR="1482774" hR="1482774" stAng="4710825" swAng="13783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6CD40-0A89-448B-AA0F-6E5A9CC6B268}">
      <dsp:nvSpPr>
        <dsp:cNvPr id="0" name=""/>
        <dsp:cNvSpPr/>
      </dsp:nvSpPr>
      <dsp:spPr>
        <a:xfrm>
          <a:off x="1758463" y="2683287"/>
          <a:ext cx="1140767" cy="74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Equipment for games and practices</a:t>
          </a:r>
          <a:endParaRPr lang="en-US" sz="1100" kern="1200" dirty="0"/>
        </a:p>
      </dsp:txBody>
      <dsp:txXfrm>
        <a:off x="1794660" y="2719484"/>
        <a:ext cx="1068373" cy="669104"/>
      </dsp:txXfrm>
    </dsp:sp>
    <dsp:sp modelId="{073A784F-D532-48BD-8410-2FAEB8675490}">
      <dsp:nvSpPr>
        <dsp:cNvPr id="0" name=""/>
        <dsp:cNvSpPr/>
      </dsp:nvSpPr>
      <dsp:spPr>
        <a:xfrm>
          <a:off x="1717625" y="371672"/>
          <a:ext cx="2965548" cy="2965548"/>
        </a:xfrm>
        <a:custGeom>
          <a:avLst/>
          <a:gdLst/>
          <a:ahLst/>
          <a:cxnLst/>
          <a:rect l="0" t="0" r="0" b="0"/>
          <a:pathLst>
            <a:path>
              <a:moveTo>
                <a:pt x="248000" y="2303720"/>
              </a:moveTo>
              <a:arcTo wR="1482774" hR="1482774" stAng="8782910" swAng="21979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6FC9A-D192-4528-AF13-FF5B51350E8C}">
      <dsp:nvSpPr>
        <dsp:cNvPr id="0" name=""/>
        <dsp:cNvSpPr/>
      </dsp:nvSpPr>
      <dsp:spPr>
        <a:xfrm>
          <a:off x="1219814" y="1025495"/>
          <a:ext cx="1140767" cy="74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Tournament Entry fees</a:t>
          </a:r>
          <a:endParaRPr lang="en-US" sz="1100" kern="1200" dirty="0"/>
        </a:p>
      </dsp:txBody>
      <dsp:txXfrm>
        <a:off x="1256011" y="1061692"/>
        <a:ext cx="1068373" cy="669104"/>
      </dsp:txXfrm>
    </dsp:sp>
    <dsp:sp modelId="{37AB5E47-5C31-4B04-BFA3-A169743F6C98}">
      <dsp:nvSpPr>
        <dsp:cNvPr id="0" name=""/>
        <dsp:cNvSpPr/>
      </dsp:nvSpPr>
      <dsp:spPr>
        <a:xfrm>
          <a:off x="1717625" y="371672"/>
          <a:ext cx="2965548" cy="2965548"/>
        </a:xfrm>
        <a:custGeom>
          <a:avLst/>
          <a:gdLst/>
          <a:ahLst/>
          <a:cxnLst/>
          <a:rect l="0" t="0" r="0" b="0"/>
          <a:pathLst>
            <a:path>
              <a:moveTo>
                <a:pt x="258142" y="646773"/>
              </a:moveTo>
              <a:arcTo wR="1482774" hR="1482774" stAng="12859176" swAng="19636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E355A-824A-4406-9307-9192F300E319}">
      <dsp:nvSpPr>
        <dsp:cNvPr id="0" name=""/>
        <dsp:cNvSpPr/>
      </dsp:nvSpPr>
      <dsp:spPr>
        <a:xfrm>
          <a:off x="914399" y="930676"/>
          <a:ext cx="3200400" cy="3200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16FDE-3301-4E30-A562-72F7D6596FE9}">
      <dsp:nvSpPr>
        <dsp:cNvPr id="0" name=""/>
        <dsp:cNvSpPr/>
      </dsp:nvSpPr>
      <dsp:spPr>
        <a:xfrm>
          <a:off x="1269911" y="1286187"/>
          <a:ext cx="2489377" cy="2489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1D66A-144A-46E6-B242-E7C8AC0A9275}">
      <dsp:nvSpPr>
        <dsp:cNvPr id="0" name=""/>
        <dsp:cNvSpPr/>
      </dsp:nvSpPr>
      <dsp:spPr>
        <a:xfrm>
          <a:off x="1625422" y="1641698"/>
          <a:ext cx="1778355" cy="1778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9F57B-6958-48B4-9A3A-CE3F06743D8B}">
      <dsp:nvSpPr>
        <dsp:cNvPr id="0" name=""/>
        <dsp:cNvSpPr/>
      </dsp:nvSpPr>
      <dsp:spPr>
        <a:xfrm>
          <a:off x="1981200" y="1997476"/>
          <a:ext cx="1066800" cy="1066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DAC1D-4334-49E1-AFCF-68311B951F67}">
      <dsp:nvSpPr>
        <dsp:cNvPr id="0" name=""/>
        <dsp:cNvSpPr/>
      </dsp:nvSpPr>
      <dsp:spPr>
        <a:xfrm>
          <a:off x="2336711" y="2352987"/>
          <a:ext cx="355777" cy="355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E0402-D772-4D40-B079-627B38CCD1D0}">
      <dsp:nvSpPr>
        <dsp:cNvPr id="0" name=""/>
        <dsp:cNvSpPr/>
      </dsp:nvSpPr>
      <dsp:spPr>
        <a:xfrm>
          <a:off x="4648199" y="136123"/>
          <a:ext cx="1600200" cy="564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Payments </a:t>
          </a:r>
          <a:r>
            <a:rPr lang="en-US" sz="1000" kern="1200" smtClean="0"/>
            <a:t>for coaches/instructors</a:t>
          </a:r>
          <a:endParaRPr lang="en-US" sz="1000" kern="1200"/>
        </a:p>
      </dsp:txBody>
      <dsp:txXfrm>
        <a:off x="4648199" y="136123"/>
        <a:ext cx="1600200" cy="564977"/>
      </dsp:txXfrm>
    </dsp:sp>
    <dsp:sp modelId="{B430006E-03A2-4605-A69F-5965B981ACEB}">
      <dsp:nvSpPr>
        <dsp:cNvPr id="0" name=""/>
        <dsp:cNvSpPr/>
      </dsp:nvSpPr>
      <dsp:spPr>
        <a:xfrm>
          <a:off x="4248150" y="418612"/>
          <a:ext cx="400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FE021-7351-42EC-A568-77B5AAE0AD8C}">
      <dsp:nvSpPr>
        <dsp:cNvPr id="0" name=""/>
        <dsp:cNvSpPr/>
      </dsp:nvSpPr>
      <dsp:spPr>
        <a:xfrm rot="5400000">
          <a:off x="2323909" y="609302"/>
          <a:ext cx="2112264" cy="17308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58263-6EE2-4163-BFA9-8CBBDBF00D17}">
      <dsp:nvSpPr>
        <dsp:cNvPr id="0" name=""/>
        <dsp:cNvSpPr/>
      </dsp:nvSpPr>
      <dsp:spPr>
        <a:xfrm>
          <a:off x="4648199" y="733531"/>
          <a:ext cx="1600200" cy="564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Socks, undergarments, t-shirts</a:t>
          </a:r>
          <a:endParaRPr lang="en-US" sz="1000" kern="1200" dirty="0"/>
        </a:p>
      </dsp:txBody>
      <dsp:txXfrm>
        <a:off x="4648199" y="733531"/>
        <a:ext cx="1600200" cy="564977"/>
      </dsp:txXfrm>
    </dsp:sp>
    <dsp:sp modelId="{6DCAEF9E-F791-40E2-B8E1-B26B37E1348F}">
      <dsp:nvSpPr>
        <dsp:cNvPr id="0" name=""/>
        <dsp:cNvSpPr/>
      </dsp:nvSpPr>
      <dsp:spPr>
        <a:xfrm>
          <a:off x="4248150" y="1016020"/>
          <a:ext cx="400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0F446-1235-4216-99A7-FAA19EF11267}">
      <dsp:nvSpPr>
        <dsp:cNvPr id="0" name=""/>
        <dsp:cNvSpPr/>
      </dsp:nvSpPr>
      <dsp:spPr>
        <a:xfrm rot="5400000">
          <a:off x="2634294" y="1161318"/>
          <a:ext cx="1758726" cy="14668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28C1A-DA88-4086-96B9-3BF67BCB0118}">
      <dsp:nvSpPr>
        <dsp:cNvPr id="0" name=""/>
        <dsp:cNvSpPr/>
      </dsp:nvSpPr>
      <dsp:spPr>
        <a:xfrm>
          <a:off x="4648199" y="1330939"/>
          <a:ext cx="1600200" cy="564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Food</a:t>
          </a:r>
          <a:endParaRPr lang="en-US" sz="1000" kern="1200" dirty="0"/>
        </a:p>
      </dsp:txBody>
      <dsp:txXfrm>
        <a:off x="4648199" y="1330939"/>
        <a:ext cx="1600200" cy="564977"/>
      </dsp:txXfrm>
    </dsp:sp>
    <dsp:sp modelId="{36549B82-32FD-4FA4-8658-DE264626ED6C}">
      <dsp:nvSpPr>
        <dsp:cNvPr id="0" name=""/>
        <dsp:cNvSpPr/>
      </dsp:nvSpPr>
      <dsp:spPr>
        <a:xfrm>
          <a:off x="4248150" y="1613428"/>
          <a:ext cx="400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EB818-ED72-41E2-B022-4BFC82D63291}">
      <dsp:nvSpPr>
        <dsp:cNvPr id="0" name=""/>
        <dsp:cNvSpPr/>
      </dsp:nvSpPr>
      <dsp:spPr>
        <a:xfrm rot="5400000">
          <a:off x="2938653" y="1690771"/>
          <a:ext cx="1386840" cy="123215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C7AC4-4EB3-417D-AEBD-BF0E5959077F}">
      <dsp:nvSpPr>
        <dsp:cNvPr id="0" name=""/>
        <dsp:cNvSpPr/>
      </dsp:nvSpPr>
      <dsp:spPr>
        <a:xfrm>
          <a:off x="4648199" y="1915546"/>
          <a:ext cx="1600200" cy="564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Awards, prizes, gifts</a:t>
          </a:r>
          <a:endParaRPr lang="en-US" sz="1000" kern="1200" dirty="0"/>
        </a:p>
      </dsp:txBody>
      <dsp:txXfrm>
        <a:off x="4648199" y="1915546"/>
        <a:ext cx="1600200" cy="564977"/>
      </dsp:txXfrm>
    </dsp:sp>
    <dsp:sp modelId="{F339FD33-62B3-4A5E-8FC5-4534544FA2BC}">
      <dsp:nvSpPr>
        <dsp:cNvPr id="0" name=""/>
        <dsp:cNvSpPr/>
      </dsp:nvSpPr>
      <dsp:spPr>
        <a:xfrm>
          <a:off x="4248150" y="2198034"/>
          <a:ext cx="400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E297B-A0CA-4B94-8D14-9CBFC5A70CCC}">
      <dsp:nvSpPr>
        <dsp:cNvPr id="0" name=""/>
        <dsp:cNvSpPr/>
      </dsp:nvSpPr>
      <dsp:spPr>
        <a:xfrm rot="5400000">
          <a:off x="3241624" y="2249774"/>
          <a:ext cx="1058265" cy="95478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B0DC7-E4B7-4223-AFE8-101B53CC4B26}">
      <dsp:nvSpPr>
        <dsp:cNvPr id="0" name=""/>
        <dsp:cNvSpPr/>
      </dsp:nvSpPr>
      <dsp:spPr>
        <a:xfrm>
          <a:off x="4648199" y="2483083"/>
          <a:ext cx="1600200" cy="564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Any item not authorized by Sport Club Office prior to purchase</a:t>
          </a:r>
          <a:endParaRPr lang="en-US" sz="1000" kern="1200" dirty="0"/>
        </a:p>
      </dsp:txBody>
      <dsp:txXfrm>
        <a:off x="4648199" y="2483083"/>
        <a:ext cx="1600200" cy="564977"/>
      </dsp:txXfrm>
    </dsp:sp>
    <dsp:sp modelId="{D6A1574B-8994-4FFE-B14A-1264E6104210}">
      <dsp:nvSpPr>
        <dsp:cNvPr id="0" name=""/>
        <dsp:cNvSpPr/>
      </dsp:nvSpPr>
      <dsp:spPr>
        <a:xfrm>
          <a:off x="4248150" y="2765572"/>
          <a:ext cx="400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3ED31-CB72-44B6-996C-1F95F364B071}">
      <dsp:nvSpPr>
        <dsp:cNvPr id="0" name=""/>
        <dsp:cNvSpPr/>
      </dsp:nvSpPr>
      <dsp:spPr>
        <a:xfrm rot="5400000">
          <a:off x="3528060" y="2792242"/>
          <a:ext cx="746760" cy="6934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4B7E2-06F8-4B5B-B861-BDBBDECF7F72}">
      <dsp:nvSpPr>
        <dsp:cNvPr id="0" name=""/>
        <dsp:cNvSpPr/>
      </dsp:nvSpPr>
      <dsp:spPr>
        <a:xfrm>
          <a:off x="976103" y="26687"/>
          <a:ext cx="4603937" cy="85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There are three ways to access your Campus Rec Budget</a:t>
          </a:r>
          <a:endParaRPr lang="en-US" sz="2500" kern="1200" dirty="0"/>
        </a:p>
      </dsp:txBody>
      <dsp:txXfrm>
        <a:off x="1001173" y="51757"/>
        <a:ext cx="4553797" cy="805807"/>
      </dsp:txXfrm>
    </dsp:sp>
    <dsp:sp modelId="{FF64C5D4-E4D4-48DC-8B74-069CE29DE9B8}">
      <dsp:nvSpPr>
        <dsp:cNvPr id="0" name=""/>
        <dsp:cNvSpPr/>
      </dsp:nvSpPr>
      <dsp:spPr>
        <a:xfrm>
          <a:off x="1436497" y="882634"/>
          <a:ext cx="458921" cy="616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778"/>
              </a:lnTo>
              <a:lnTo>
                <a:pt x="458921" y="6167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0ED5F-6A74-4273-9C62-9467D47270E8}">
      <dsp:nvSpPr>
        <dsp:cNvPr id="0" name=""/>
        <dsp:cNvSpPr/>
      </dsp:nvSpPr>
      <dsp:spPr>
        <a:xfrm>
          <a:off x="1895418" y="1071439"/>
          <a:ext cx="2819779" cy="855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Reimbursement after an approved purchase or travel</a:t>
          </a:r>
          <a:endParaRPr lang="en-US" sz="1900" kern="1200" dirty="0"/>
        </a:p>
      </dsp:txBody>
      <dsp:txXfrm>
        <a:off x="1920488" y="1096509"/>
        <a:ext cx="2769639" cy="805807"/>
      </dsp:txXfrm>
    </dsp:sp>
    <dsp:sp modelId="{51A6B361-76BC-4056-8EBB-852F72AB7AAE}">
      <dsp:nvSpPr>
        <dsp:cNvPr id="0" name=""/>
        <dsp:cNvSpPr/>
      </dsp:nvSpPr>
      <dsp:spPr>
        <a:xfrm>
          <a:off x="1436497" y="882634"/>
          <a:ext cx="458921" cy="168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713"/>
              </a:lnTo>
              <a:lnTo>
                <a:pt x="458921" y="168671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B9FF5-75C1-485E-B9EC-E78786C81B07}">
      <dsp:nvSpPr>
        <dsp:cNvPr id="0" name=""/>
        <dsp:cNvSpPr/>
      </dsp:nvSpPr>
      <dsp:spPr>
        <a:xfrm>
          <a:off x="1895418" y="2141374"/>
          <a:ext cx="2819779" cy="855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Invoice payments for approved purchases</a:t>
          </a:r>
          <a:endParaRPr lang="en-US" sz="1900" kern="1200" dirty="0"/>
        </a:p>
      </dsp:txBody>
      <dsp:txXfrm>
        <a:off x="1920488" y="2166444"/>
        <a:ext cx="2769639" cy="805807"/>
      </dsp:txXfrm>
    </dsp:sp>
    <dsp:sp modelId="{2B2991CF-2AAE-47A9-B5AA-75BB57DA7BC5}">
      <dsp:nvSpPr>
        <dsp:cNvPr id="0" name=""/>
        <dsp:cNvSpPr/>
      </dsp:nvSpPr>
      <dsp:spPr>
        <a:xfrm>
          <a:off x="1436497" y="882634"/>
          <a:ext cx="458921" cy="2756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6648"/>
              </a:lnTo>
              <a:lnTo>
                <a:pt x="458921" y="27566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FC4A3-5811-41A6-869D-E38FAEE217AE}">
      <dsp:nvSpPr>
        <dsp:cNvPr id="0" name=""/>
        <dsp:cNvSpPr/>
      </dsp:nvSpPr>
      <dsp:spPr>
        <a:xfrm>
          <a:off x="1895418" y="3211309"/>
          <a:ext cx="2819779" cy="855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Direct payments for club registrations, tournament fees, etc.</a:t>
          </a:r>
          <a:endParaRPr lang="en-US" sz="1900" kern="1200" dirty="0"/>
        </a:p>
      </dsp:txBody>
      <dsp:txXfrm>
        <a:off x="1920488" y="3236379"/>
        <a:ext cx="2769639" cy="8058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DA39D-2EDD-4E6E-A4BE-77425A47DAFF}">
      <dsp:nvSpPr>
        <dsp:cNvPr id="0" name=""/>
        <dsp:cNvSpPr/>
      </dsp:nvSpPr>
      <dsp:spPr>
        <a:xfrm rot="5400000">
          <a:off x="-147112" y="149909"/>
          <a:ext cx="980747" cy="6865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</a:t>
          </a:r>
          <a:endParaRPr lang="en-US" sz="1800" kern="1200" dirty="0"/>
        </a:p>
      </dsp:txBody>
      <dsp:txXfrm rot="-5400000">
        <a:off x="1" y="346059"/>
        <a:ext cx="686523" cy="294224"/>
      </dsp:txXfrm>
    </dsp:sp>
    <dsp:sp modelId="{42250491-F91F-4E84-9FB8-1CEAF0EDE952}">
      <dsp:nvSpPr>
        <dsp:cNvPr id="0" name=""/>
        <dsp:cNvSpPr/>
      </dsp:nvSpPr>
      <dsp:spPr>
        <a:xfrm rot="5400000">
          <a:off x="3453518" y="-2764197"/>
          <a:ext cx="637486" cy="6171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Request a letter from the Sport Club Office</a:t>
          </a:r>
          <a:endParaRPr lang="en-US" sz="2000" kern="1200" dirty="0"/>
        </a:p>
      </dsp:txBody>
      <dsp:txXfrm rot="-5400000">
        <a:off x="686523" y="33918"/>
        <a:ext cx="6140356" cy="575246"/>
      </dsp:txXfrm>
    </dsp:sp>
    <dsp:sp modelId="{1C815545-CC9A-49A9-80B5-08C81A2A6E84}">
      <dsp:nvSpPr>
        <dsp:cNvPr id="0" name=""/>
        <dsp:cNvSpPr/>
      </dsp:nvSpPr>
      <dsp:spPr>
        <a:xfrm rot="5400000">
          <a:off x="-147112" y="979474"/>
          <a:ext cx="980747" cy="6865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2</a:t>
          </a:r>
          <a:endParaRPr lang="en-US" sz="1800" kern="1200" dirty="0"/>
        </a:p>
      </dsp:txBody>
      <dsp:txXfrm rot="-5400000">
        <a:off x="1" y="1175624"/>
        <a:ext cx="686523" cy="294224"/>
      </dsp:txXfrm>
    </dsp:sp>
    <dsp:sp modelId="{D815A9A0-279D-423D-B5F6-A6CB03E9AD78}">
      <dsp:nvSpPr>
        <dsp:cNvPr id="0" name=""/>
        <dsp:cNvSpPr/>
      </dsp:nvSpPr>
      <dsp:spPr>
        <a:xfrm rot="5400000">
          <a:off x="3453518" y="-1934632"/>
          <a:ext cx="637486" cy="6171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Get the letter signed by the Sport Club Office</a:t>
          </a:r>
          <a:endParaRPr lang="en-US" sz="2000" kern="1200" dirty="0"/>
        </a:p>
      </dsp:txBody>
      <dsp:txXfrm rot="-5400000">
        <a:off x="686523" y="863483"/>
        <a:ext cx="6140356" cy="575246"/>
      </dsp:txXfrm>
    </dsp:sp>
    <dsp:sp modelId="{075505A6-7EBC-4704-BB4C-C69C12AA0856}">
      <dsp:nvSpPr>
        <dsp:cNvPr id="0" name=""/>
        <dsp:cNvSpPr/>
      </dsp:nvSpPr>
      <dsp:spPr>
        <a:xfrm rot="5400000">
          <a:off x="-147112" y="1809039"/>
          <a:ext cx="980747" cy="6865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3</a:t>
          </a:r>
          <a:endParaRPr lang="en-US" sz="1800" kern="1200" dirty="0"/>
        </a:p>
      </dsp:txBody>
      <dsp:txXfrm rot="-5400000">
        <a:off x="1" y="2005189"/>
        <a:ext cx="686523" cy="294224"/>
      </dsp:txXfrm>
    </dsp:sp>
    <dsp:sp modelId="{BE382068-FA15-4E65-AA86-9A2523EFA90C}">
      <dsp:nvSpPr>
        <dsp:cNvPr id="0" name=""/>
        <dsp:cNvSpPr/>
      </dsp:nvSpPr>
      <dsp:spPr>
        <a:xfrm rot="5400000">
          <a:off x="3453518" y="-1105068"/>
          <a:ext cx="637486" cy="6171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Bring the letter to the bank</a:t>
          </a:r>
          <a:endParaRPr lang="en-US" sz="2000" kern="1200" dirty="0"/>
        </a:p>
      </dsp:txBody>
      <dsp:txXfrm rot="-5400000">
        <a:off x="686523" y="1693047"/>
        <a:ext cx="6140356" cy="575246"/>
      </dsp:txXfrm>
    </dsp:sp>
    <dsp:sp modelId="{9070F501-AF9E-4E2B-A073-961B3496EB58}">
      <dsp:nvSpPr>
        <dsp:cNvPr id="0" name=""/>
        <dsp:cNvSpPr/>
      </dsp:nvSpPr>
      <dsp:spPr>
        <a:xfrm rot="5400000">
          <a:off x="-147112" y="2638603"/>
          <a:ext cx="980747" cy="6865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4</a:t>
          </a:r>
          <a:endParaRPr lang="en-US" sz="1800" kern="1200" dirty="0"/>
        </a:p>
      </dsp:txBody>
      <dsp:txXfrm rot="-5400000">
        <a:off x="1" y="2834753"/>
        <a:ext cx="686523" cy="294224"/>
      </dsp:txXfrm>
    </dsp:sp>
    <dsp:sp modelId="{E007E23E-3701-454C-A545-08BC2E525132}">
      <dsp:nvSpPr>
        <dsp:cNvPr id="0" name=""/>
        <dsp:cNvSpPr/>
      </dsp:nvSpPr>
      <dsp:spPr>
        <a:xfrm rot="5400000">
          <a:off x="3453518" y="-275503"/>
          <a:ext cx="637486" cy="6171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Return the letter to the Sport Club Office so we can verify the change</a:t>
          </a:r>
          <a:endParaRPr lang="en-US" sz="2000" kern="1200" dirty="0"/>
        </a:p>
      </dsp:txBody>
      <dsp:txXfrm rot="-5400000">
        <a:off x="686523" y="2522612"/>
        <a:ext cx="6140356" cy="575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D7F4B-85BC-444A-8EB6-330A89A28AC7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FBCCF-1C73-43F1-92B6-5F70BDC7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7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49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90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03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4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26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57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9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- Checks should be mailed or submitted directly to the Sport Club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dept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, who will ensure that the check goes to the development office under the proper account.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-If any check goes to the development office but is not clearly marked for your club, your club will not receive the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You should change the names of club officers who have access to the checking accounts when new officers are elected.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3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9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For more examples check out the sport clubs manual online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4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FBCCF-1C73-43F1-92B6-5F70BDC792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3ACC5-349C-480F-B61F-4582FA3ECCB3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80885F-0F09-4D54-978A-6B778594A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sclub@wm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070005" cy="1195855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Budgeting, Reimbursements, &amp; More!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We Spent What?!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3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029200"/>
            <a:ext cx="6512511" cy="1143000"/>
          </a:xfrm>
        </p:spPr>
        <p:txBody>
          <a:bodyPr/>
          <a:lstStyle/>
          <a:p>
            <a:r>
              <a:rPr lang="en-US" dirty="0" smtClean="0"/>
              <a:t>FICTION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91827332"/>
              </p:ext>
            </p:extLst>
          </p:nvPr>
        </p:nvGraphicFramePr>
        <p:xfrm>
          <a:off x="1143000" y="731838"/>
          <a:ext cx="6553200" cy="406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253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070005" cy="10434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Changing names on checking accounts, equipment purchases policies, &amp; reimbursements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Things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9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on Checking Accounts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7693909"/>
              </p:ext>
            </p:extLst>
          </p:nvPr>
        </p:nvGraphicFramePr>
        <p:xfrm>
          <a:off x="1143000" y="731838"/>
          <a:ext cx="68580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694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Purchased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457200"/>
            <a:ext cx="7543800" cy="3914968"/>
          </a:xfrm>
        </p:spPr>
        <p:txBody>
          <a:bodyPr>
            <a:normAutofit/>
          </a:bodyPr>
          <a:lstStyle/>
          <a:p>
            <a:r>
              <a:rPr lang="en-US" dirty="0" smtClean="0"/>
              <a:t>Equipment purchased with Campus Rec Budget</a:t>
            </a:r>
          </a:p>
          <a:p>
            <a:pPr lvl="1"/>
            <a:r>
              <a:rPr lang="en-US" dirty="0" smtClean="0"/>
              <a:t>Must be inventoried and returned to the Rec Center at the end of the each academic year.</a:t>
            </a:r>
          </a:p>
          <a:p>
            <a:pPr lvl="1"/>
            <a:r>
              <a:rPr lang="en-US" dirty="0" smtClean="0"/>
              <a:t>Equipment will be placed in storage, and sign it back to your club when the school year starts again in the fall.</a:t>
            </a:r>
          </a:p>
          <a:p>
            <a:r>
              <a:rPr lang="en-US" dirty="0" smtClean="0"/>
              <a:t>Equipment purchased with Club Checking Account</a:t>
            </a:r>
          </a:p>
          <a:p>
            <a:pPr lvl="1"/>
            <a:r>
              <a:rPr lang="en-US" dirty="0" smtClean="0"/>
              <a:t>Does not have to be turned in since the funds are self-generated</a:t>
            </a:r>
          </a:p>
          <a:p>
            <a:pPr lvl="1"/>
            <a:r>
              <a:rPr lang="en-US" dirty="0" smtClean="0"/>
              <a:t>Many clubs return this equipment at the end of the year anyway, since it serves to benefit the club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5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953000"/>
            <a:ext cx="6512511" cy="1143000"/>
          </a:xfrm>
        </p:spPr>
        <p:txBody>
          <a:bodyPr/>
          <a:lstStyle/>
          <a:p>
            <a:r>
              <a:rPr lang="en-US" dirty="0" smtClean="0"/>
              <a:t>Reimbursements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1800" cy="3992880"/>
          </a:xfrm>
        </p:spPr>
        <p:txBody>
          <a:bodyPr>
            <a:normAutofit/>
          </a:bodyPr>
          <a:lstStyle/>
          <a:p>
            <a:r>
              <a:rPr lang="en-US" dirty="0" smtClean="0"/>
              <a:t>1. Complete a reimbursement request form within 5 days of purchase or travel</a:t>
            </a:r>
          </a:p>
          <a:p>
            <a:r>
              <a:rPr lang="en-US" dirty="0" smtClean="0"/>
              <a:t>2. Include original receipts and ALL relevant information (Student ID#, travel dates, hotel room occupants)</a:t>
            </a:r>
          </a:p>
          <a:p>
            <a:r>
              <a:rPr lang="en-US" dirty="0" smtClean="0"/>
              <a:t>3. For travel, you must sign 2 travel vouchers (Form P and Q)</a:t>
            </a:r>
          </a:p>
          <a:p>
            <a:r>
              <a:rPr lang="en-US" dirty="0" smtClean="0"/>
              <a:t>4. Submit the request to the Sport Club Office</a:t>
            </a:r>
          </a:p>
          <a:p>
            <a:r>
              <a:rPr lang="en-US" dirty="0" smtClean="0"/>
              <a:t>5.You should receive payment in approximately 4-6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Reimbursements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Requests related to travel/trips are due 7 days following your trip</a:t>
            </a:r>
          </a:p>
          <a:p>
            <a:r>
              <a:rPr lang="en-US" dirty="0" smtClean="0"/>
              <a:t>Non-travel related expenses can be reimbursed directly to your club, for deposit in your club’s BB&amp;T Account or to the individual. If you would like for the check to be made out to your club, be sure to note this on Appendix R.</a:t>
            </a:r>
          </a:p>
          <a:p>
            <a:r>
              <a:rPr lang="en-US" b="1" dirty="0" smtClean="0"/>
              <a:t>Names on receipts must match those specified on Appendix 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071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029200"/>
            <a:ext cx="6512511" cy="1143000"/>
          </a:xfrm>
        </p:spPr>
        <p:txBody>
          <a:bodyPr/>
          <a:lstStyle/>
          <a:p>
            <a:r>
              <a:rPr lang="en-US" dirty="0" smtClean="0"/>
              <a:t>Reimbursements: 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533400"/>
            <a:ext cx="69342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Reimbursement requests will NOT BE ACCEPTED if:</a:t>
            </a:r>
          </a:p>
          <a:p>
            <a:pPr lvl="1"/>
            <a:r>
              <a:rPr lang="en-US" dirty="0" smtClean="0"/>
              <a:t>You do not include a receipt, hotel folio, or other relevant information</a:t>
            </a:r>
          </a:p>
          <a:p>
            <a:pPr lvl="1"/>
            <a:r>
              <a:rPr lang="en-US" dirty="0" smtClean="0"/>
              <a:t>You do not include your Student ID#</a:t>
            </a:r>
          </a:p>
          <a:p>
            <a:pPr lvl="1"/>
            <a:r>
              <a:rPr lang="en-US" dirty="0" smtClean="0"/>
              <a:t>You do not sign and attach Appendix P&amp;Q for request related to travel</a:t>
            </a:r>
          </a:p>
          <a:p>
            <a:pPr lvl="1"/>
            <a:r>
              <a:rPr lang="en-US" dirty="0" smtClean="0"/>
              <a:t>Names don’t match</a:t>
            </a:r>
          </a:p>
          <a:p>
            <a:r>
              <a:rPr lang="en-US" dirty="0" smtClean="0"/>
              <a:t>Common mistakes to watch out for:</a:t>
            </a:r>
          </a:p>
          <a:p>
            <a:pPr lvl="1"/>
            <a:r>
              <a:rPr lang="en-US" dirty="0" smtClean="0"/>
              <a:t>Leaving Section C blank on Appendix R</a:t>
            </a:r>
          </a:p>
          <a:p>
            <a:pPr lvl="1"/>
            <a:r>
              <a:rPr lang="en-US" dirty="0" smtClean="0"/>
              <a:t>Forms submitted without the signature of Club President of Treasurer</a:t>
            </a:r>
          </a:p>
          <a:p>
            <a:pPr lvl="1"/>
            <a:r>
              <a:rPr lang="en-US" dirty="0" smtClean="0"/>
              <a:t>Names on receipts do not match those on Appendix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30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Let me know!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Kelly </a:t>
            </a:r>
            <a:r>
              <a:rPr lang="en-US" dirty="0" err="1" smtClean="0"/>
              <a:t>Mathiesen</a:t>
            </a:r>
            <a:endParaRPr lang="en-US" dirty="0" smtClean="0"/>
          </a:p>
          <a:p>
            <a:pPr lvl="1"/>
            <a:r>
              <a:rPr lang="en-US" dirty="0" smtClean="0"/>
              <a:t>Graduate Assistant for Sport Clubs</a:t>
            </a:r>
          </a:p>
          <a:p>
            <a:pPr lvl="1"/>
            <a:r>
              <a:rPr lang="en-US" dirty="0" smtClean="0"/>
              <a:t>Campus Recreation</a:t>
            </a:r>
          </a:p>
          <a:p>
            <a:pPr lvl="1"/>
            <a:r>
              <a:rPr lang="en-US" dirty="0" smtClean="0">
                <a:hlinkClick r:id="rId3"/>
              </a:rPr>
              <a:t>rsclub@wm.edu</a:t>
            </a:r>
            <a:endParaRPr lang="en-US" dirty="0" smtClean="0"/>
          </a:p>
          <a:p>
            <a:pPr lvl="1"/>
            <a:r>
              <a:rPr lang="en-US" dirty="0" smtClean="0"/>
              <a:t>(757) 221-7413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1026" name="Picture 2" descr="C:\Users\kmathiesen\AppData\Local\Microsoft\Windows\Temporary Internet Files\Content.IE5\R94QSMFQ\MC90043163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64580"/>
            <a:ext cx="2940745" cy="294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mathiesen\AppData\Local\Microsoft\Windows\Temporary Internet Files\Content.IE5\V35C87W7\MC90044131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476624"/>
            <a:ext cx="2638425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54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Budgets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7643014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700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Development </a:t>
            </a:r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is money your club receives from alumni, parents, or other forms of donations.</a:t>
            </a:r>
          </a:p>
          <a:p>
            <a:r>
              <a:rPr lang="en-US" dirty="0" smtClean="0"/>
              <a:t>Checks should be made payable to “College of William and Mary” and place “your club name” in the memo section of the check.</a:t>
            </a:r>
          </a:p>
          <a:p>
            <a:r>
              <a:rPr lang="en-US" dirty="0" smtClean="0"/>
              <a:t>Donations carry over from year to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905000"/>
            <a:ext cx="3636085" cy="1258493"/>
          </a:xfrm>
        </p:spPr>
        <p:txBody>
          <a:bodyPr/>
          <a:lstStyle/>
          <a:p>
            <a:r>
              <a:rPr lang="en-US" dirty="0" smtClean="0"/>
              <a:t>Donate online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73740" y="3200400"/>
            <a:ext cx="3388660" cy="2139518"/>
          </a:xfrm>
        </p:spPr>
        <p:txBody>
          <a:bodyPr/>
          <a:lstStyle/>
          <a:p>
            <a:r>
              <a:rPr lang="en-US" dirty="0" smtClean="0"/>
              <a:t>Go to your club page on the Sport Club directory, and choose Give Now!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3" t="10183" r="13880" b="9806"/>
          <a:stretch/>
        </p:blipFill>
        <p:spPr bwMode="auto">
          <a:xfrm>
            <a:off x="3962400" y="1447800"/>
            <a:ext cx="5049669" cy="437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9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Club Checking Account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is your club’s personal checking account</a:t>
            </a:r>
          </a:p>
          <a:p>
            <a:r>
              <a:rPr lang="en-US" dirty="0" smtClean="0"/>
              <a:t>Money that you would deposit in this account:</a:t>
            </a:r>
          </a:p>
          <a:p>
            <a:pPr lvl="1"/>
            <a:r>
              <a:rPr lang="en-US" dirty="0" smtClean="0"/>
              <a:t>Dues, fundraisers, contracts, or any other method of acceptable revenue generation.</a:t>
            </a:r>
          </a:p>
          <a:p>
            <a:r>
              <a:rPr lang="en-US" dirty="0" smtClean="0"/>
              <a:t>Carries over from year to year</a:t>
            </a:r>
          </a:p>
          <a:p>
            <a:r>
              <a:rPr lang="en-US" dirty="0" smtClean="0"/>
              <a:t>Change the name of club officers</a:t>
            </a:r>
          </a:p>
          <a:p>
            <a:pPr lvl="1"/>
            <a:r>
              <a:rPr lang="en-US" dirty="0" smtClean="0"/>
              <a:t>HOW? For BB&amp;T come see me and I will generate a letter for you!</a:t>
            </a:r>
          </a:p>
        </p:txBody>
      </p:sp>
    </p:spTree>
    <p:extLst>
      <p:ext uri="{BB962C8B-B14F-4D97-AF65-F5344CB8AC3E}">
        <p14:creationId xmlns:p14="http://schemas.microsoft.com/office/powerpoint/2010/main" val="40882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Recreation Allocation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8985529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846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4372168"/>
            <a:ext cx="7239000" cy="1143000"/>
          </a:xfrm>
        </p:spPr>
        <p:txBody>
          <a:bodyPr/>
          <a:lstStyle/>
          <a:p>
            <a:r>
              <a:rPr lang="en-US" dirty="0" smtClean="0"/>
              <a:t>Approved Campus Rec Budget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3488563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965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724400"/>
            <a:ext cx="6512511" cy="1143000"/>
          </a:xfrm>
        </p:spPr>
        <p:txBody>
          <a:bodyPr/>
          <a:lstStyle/>
          <a:p>
            <a:r>
              <a:rPr lang="en-US" dirty="0" smtClean="0"/>
              <a:t>Non-Approved Expenditures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4115263"/>
              </p:ext>
            </p:extLst>
          </p:nvPr>
        </p:nvGraphicFramePr>
        <p:xfrm>
          <a:off x="685800" y="457200"/>
          <a:ext cx="7162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217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Quiz?!?!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FACT or FICTION?</a:t>
            </a:r>
          </a:p>
          <a:p>
            <a:pPr lvl="1" algn="ctr"/>
            <a:r>
              <a:rPr lang="en-US" sz="2800" dirty="0" smtClean="0"/>
              <a:t>Campus Rec funds are directly deposited to my club’s BB&amp;T account for us to use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783657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348</TotalTime>
  <Words>843</Words>
  <Application>Microsoft Office PowerPoint</Application>
  <PresentationFormat>On-screen Show (4:3)</PresentationFormat>
  <Paragraphs>109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 We Spent What?!</vt:lpstr>
      <vt:lpstr>Types of Budgets (3)</vt:lpstr>
      <vt:lpstr>Club Development Account</vt:lpstr>
      <vt:lpstr>Donate online</vt:lpstr>
      <vt:lpstr>Sport Club Checking Account</vt:lpstr>
      <vt:lpstr>Campus Recreation Allocation</vt:lpstr>
      <vt:lpstr>Approved Campus Rec Budget Expenditures</vt:lpstr>
      <vt:lpstr>Non-Approved Expenditures</vt:lpstr>
      <vt:lpstr>Quiz?!?!</vt:lpstr>
      <vt:lpstr>FICTION</vt:lpstr>
      <vt:lpstr>Things you need to KNOW</vt:lpstr>
      <vt:lpstr>Names on Checking Accounts</vt:lpstr>
      <vt:lpstr>Equipment Purchased Policies</vt:lpstr>
      <vt:lpstr>Reimbursements</vt:lpstr>
      <vt:lpstr>Reimbursements Reminders</vt:lpstr>
      <vt:lpstr>Reimbursements: What NOT to do</vt:lpstr>
      <vt:lpstr>Thank You!</vt:lpstr>
    </vt:vector>
  </TitlesOfParts>
  <Company>College of William and Mary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Spent What?!</dc:title>
  <dc:creator>Information Technology</dc:creator>
  <cp:lastModifiedBy>Information Technology</cp:lastModifiedBy>
  <cp:revision>13</cp:revision>
  <cp:lastPrinted>2014-09-10T21:30:54Z</cp:lastPrinted>
  <dcterms:created xsi:type="dcterms:W3CDTF">2014-09-10T15:38:21Z</dcterms:created>
  <dcterms:modified xsi:type="dcterms:W3CDTF">2014-09-10T21:31:03Z</dcterms:modified>
</cp:coreProperties>
</file>