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256" r:id="rId5"/>
    <p:sldId id="319" r:id="rId6"/>
    <p:sldId id="308" r:id="rId7"/>
    <p:sldId id="307" r:id="rId8"/>
    <p:sldId id="314" r:id="rId9"/>
    <p:sldId id="312" r:id="rId10"/>
    <p:sldId id="316" r:id="rId11"/>
    <p:sldId id="327" r:id="rId12"/>
    <p:sldId id="325" r:id="rId13"/>
    <p:sldId id="306" r:id="rId14"/>
    <p:sldId id="318" r:id="rId15"/>
    <p:sldId id="309" r:id="rId16"/>
    <p:sldId id="322" r:id="rId17"/>
    <p:sldId id="321" r:id="rId18"/>
    <p:sldId id="326" r:id="rId19"/>
    <p:sldId id="396" r:id="rId20"/>
    <p:sldId id="328" r:id="rId21"/>
  </p:sldIdLst>
  <p:sldSz cx="9144000" cy="5143500" type="screen16x9"/>
  <p:notesSz cx="7023100" cy="9309100"/>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749D5-7F16-7212-18D6-D349B0C6D4A4}" v="339" dt="2024-09-19T16:57:48.5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1808" autoAdjust="0"/>
  </p:normalViewPr>
  <p:slideViewPr>
    <p:cSldViewPr snapToGrid="0" snapToObjects="1">
      <p:cViewPr varScale="1">
        <p:scale>
          <a:sx n="78" d="100"/>
          <a:sy n="78" d="100"/>
        </p:scale>
        <p:origin x="948" y="5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wn, LaDonna" userId="S::lmjarvis@wm.edu::3fff3b33-8daa-4655-94b8-b09edff04037" providerId="AD" clId="Web-{2F486A26-C614-1EE9-E2B1-A2FB6FAF7AA7}"/>
    <pc:docChg chg="addSld delSld modSld sldOrd">
      <pc:chgData name="Brown, LaDonna" userId="S::lmjarvis@wm.edu::3fff3b33-8daa-4655-94b8-b09edff04037" providerId="AD" clId="Web-{2F486A26-C614-1EE9-E2B1-A2FB6FAF7AA7}" dt="2024-07-03T16:32:11.482" v="1998" actId="20577"/>
      <pc:docMkLst>
        <pc:docMk/>
      </pc:docMkLst>
      <pc:sldChg chg="modSp">
        <pc:chgData name="Brown, LaDonna" userId="S::lmjarvis@wm.edu::3fff3b33-8daa-4655-94b8-b09edff04037" providerId="AD" clId="Web-{2F486A26-C614-1EE9-E2B1-A2FB6FAF7AA7}" dt="2024-07-03T15:28:04.567" v="3" actId="20577"/>
        <pc:sldMkLst>
          <pc:docMk/>
          <pc:sldMk cId="183133073" sldId="256"/>
        </pc:sldMkLst>
        <pc:spChg chg="mod">
          <ac:chgData name="Brown, LaDonna" userId="S::lmjarvis@wm.edu::3fff3b33-8daa-4655-94b8-b09edff04037" providerId="AD" clId="Web-{2F486A26-C614-1EE9-E2B1-A2FB6FAF7AA7}" dt="2024-07-03T15:27:49.301" v="0" actId="20577"/>
          <ac:spMkLst>
            <pc:docMk/>
            <pc:sldMk cId="183133073" sldId="256"/>
            <ac:spMk id="2" creationId="{00000000-0000-0000-0000-000000000000}"/>
          </ac:spMkLst>
        </pc:spChg>
        <pc:spChg chg="mod">
          <ac:chgData name="Brown, LaDonna" userId="S::lmjarvis@wm.edu::3fff3b33-8daa-4655-94b8-b09edff04037" providerId="AD" clId="Web-{2F486A26-C614-1EE9-E2B1-A2FB6FAF7AA7}" dt="2024-07-03T15:28:04.567" v="3" actId="20577"/>
          <ac:spMkLst>
            <pc:docMk/>
            <pc:sldMk cId="183133073" sldId="256"/>
            <ac:spMk id="3" creationId="{00000000-0000-0000-0000-000000000000}"/>
          </ac:spMkLst>
        </pc:spChg>
      </pc:sldChg>
      <pc:sldChg chg="modSp">
        <pc:chgData name="Brown, LaDonna" userId="S::lmjarvis@wm.edu::3fff3b33-8daa-4655-94b8-b09edff04037" providerId="AD" clId="Web-{2F486A26-C614-1EE9-E2B1-A2FB6FAF7AA7}" dt="2024-07-03T16:32:11.482" v="1998" actId="20577"/>
        <pc:sldMkLst>
          <pc:docMk/>
          <pc:sldMk cId="3390318565" sldId="306"/>
        </pc:sldMkLst>
        <pc:spChg chg="mod">
          <ac:chgData name="Brown, LaDonna" userId="S::lmjarvis@wm.edu::3fff3b33-8daa-4655-94b8-b09edff04037" providerId="AD" clId="Web-{2F486A26-C614-1EE9-E2B1-A2FB6FAF7AA7}" dt="2024-07-03T16:28:09.531" v="1719" actId="20577"/>
          <ac:spMkLst>
            <pc:docMk/>
            <pc:sldMk cId="3390318565" sldId="306"/>
            <ac:spMk id="2" creationId="{00000000-0000-0000-0000-000000000000}"/>
          </ac:spMkLst>
        </pc:spChg>
        <pc:spChg chg="mod">
          <ac:chgData name="Brown, LaDonna" userId="S::lmjarvis@wm.edu::3fff3b33-8daa-4655-94b8-b09edff04037" providerId="AD" clId="Web-{2F486A26-C614-1EE9-E2B1-A2FB6FAF7AA7}" dt="2024-07-03T16:32:11.482" v="1998" actId="20577"/>
          <ac:spMkLst>
            <pc:docMk/>
            <pc:sldMk cId="3390318565" sldId="306"/>
            <ac:spMk id="3" creationId="{00000000-0000-0000-0000-000000000000}"/>
          </ac:spMkLst>
        </pc:spChg>
      </pc:sldChg>
      <pc:sldChg chg="modSp">
        <pc:chgData name="Brown, LaDonna" userId="S::lmjarvis@wm.edu::3fff3b33-8daa-4655-94b8-b09edff04037" providerId="AD" clId="Web-{2F486A26-C614-1EE9-E2B1-A2FB6FAF7AA7}" dt="2024-07-03T15:37:14.452" v="59" actId="20577"/>
        <pc:sldMkLst>
          <pc:docMk/>
          <pc:sldMk cId="571100186" sldId="307"/>
        </pc:sldMkLst>
        <pc:spChg chg="mod">
          <ac:chgData name="Brown, LaDonna" userId="S::lmjarvis@wm.edu::3fff3b33-8daa-4655-94b8-b09edff04037" providerId="AD" clId="Web-{2F486A26-C614-1EE9-E2B1-A2FB6FAF7AA7}" dt="2024-07-03T15:35:24.188" v="9" actId="20577"/>
          <ac:spMkLst>
            <pc:docMk/>
            <pc:sldMk cId="571100186" sldId="307"/>
            <ac:spMk id="2" creationId="{00000000-0000-0000-0000-000000000000}"/>
          </ac:spMkLst>
        </pc:spChg>
        <pc:spChg chg="mod">
          <ac:chgData name="Brown, LaDonna" userId="S::lmjarvis@wm.edu::3fff3b33-8daa-4655-94b8-b09edff04037" providerId="AD" clId="Web-{2F486A26-C614-1EE9-E2B1-A2FB6FAF7AA7}" dt="2024-07-03T15:37:14.452" v="59" actId="20577"/>
          <ac:spMkLst>
            <pc:docMk/>
            <pc:sldMk cId="571100186" sldId="307"/>
            <ac:spMk id="3" creationId="{00000000-0000-0000-0000-000000000000}"/>
          </ac:spMkLst>
        </pc:spChg>
      </pc:sldChg>
      <pc:sldChg chg="modSp">
        <pc:chgData name="Brown, LaDonna" userId="S::lmjarvis@wm.edu::3fff3b33-8daa-4655-94b8-b09edff04037" providerId="AD" clId="Web-{2F486A26-C614-1EE9-E2B1-A2FB6FAF7AA7}" dt="2024-07-03T15:35:07.641" v="7" actId="20577"/>
        <pc:sldMkLst>
          <pc:docMk/>
          <pc:sldMk cId="3249101304" sldId="308"/>
        </pc:sldMkLst>
        <pc:spChg chg="mod">
          <ac:chgData name="Brown, LaDonna" userId="S::lmjarvis@wm.edu::3fff3b33-8daa-4655-94b8-b09edff04037" providerId="AD" clId="Web-{2F486A26-C614-1EE9-E2B1-A2FB6FAF7AA7}" dt="2024-07-03T15:35:02.688" v="6" actId="20577"/>
          <ac:spMkLst>
            <pc:docMk/>
            <pc:sldMk cId="3249101304" sldId="308"/>
            <ac:spMk id="5" creationId="{00000000-0000-0000-0000-000000000000}"/>
          </ac:spMkLst>
        </pc:spChg>
        <pc:spChg chg="mod">
          <ac:chgData name="Brown, LaDonna" userId="S::lmjarvis@wm.edu::3fff3b33-8daa-4655-94b8-b09edff04037" providerId="AD" clId="Web-{2F486A26-C614-1EE9-E2B1-A2FB6FAF7AA7}" dt="2024-07-03T15:35:07.641" v="7" actId="20577"/>
          <ac:spMkLst>
            <pc:docMk/>
            <pc:sldMk cId="3249101304" sldId="308"/>
            <ac:spMk id="6" creationId="{00000000-0000-0000-0000-000000000000}"/>
          </ac:spMkLst>
        </pc:spChg>
      </pc:sldChg>
      <pc:sldChg chg="modSp">
        <pc:chgData name="Brown, LaDonna" userId="S::lmjarvis@wm.edu::3fff3b33-8daa-4655-94b8-b09edff04037" providerId="AD" clId="Web-{2F486A26-C614-1EE9-E2B1-A2FB6FAF7AA7}" dt="2024-07-03T16:07:35.387" v="972" actId="20577"/>
        <pc:sldMkLst>
          <pc:docMk/>
          <pc:sldMk cId="1358737422" sldId="312"/>
        </pc:sldMkLst>
        <pc:spChg chg="mod">
          <ac:chgData name="Brown, LaDonna" userId="S::lmjarvis@wm.edu::3fff3b33-8daa-4655-94b8-b09edff04037" providerId="AD" clId="Web-{2F486A26-C614-1EE9-E2B1-A2FB6FAF7AA7}" dt="2024-07-03T15:35:39.156" v="12" actId="20577"/>
          <ac:spMkLst>
            <pc:docMk/>
            <pc:sldMk cId="1358737422" sldId="312"/>
            <ac:spMk id="2" creationId="{00000000-0000-0000-0000-000000000000}"/>
          </ac:spMkLst>
        </pc:spChg>
        <pc:spChg chg="mod">
          <ac:chgData name="Brown, LaDonna" userId="S::lmjarvis@wm.edu::3fff3b33-8daa-4655-94b8-b09edff04037" providerId="AD" clId="Web-{2F486A26-C614-1EE9-E2B1-A2FB6FAF7AA7}" dt="2024-07-03T16:07:35.387" v="972" actId="20577"/>
          <ac:spMkLst>
            <pc:docMk/>
            <pc:sldMk cId="1358737422" sldId="312"/>
            <ac:spMk id="3" creationId="{00000000-0000-0000-0000-000000000000}"/>
          </ac:spMkLst>
        </pc:spChg>
      </pc:sldChg>
      <pc:sldChg chg="modSp ord">
        <pc:chgData name="Brown, LaDonna" userId="S::lmjarvis@wm.edu::3fff3b33-8daa-4655-94b8-b09edff04037" providerId="AD" clId="Web-{2F486A26-C614-1EE9-E2B1-A2FB6FAF7AA7}" dt="2024-07-03T16:02:33.453" v="852" actId="20577"/>
        <pc:sldMkLst>
          <pc:docMk/>
          <pc:sldMk cId="2541855404" sldId="314"/>
        </pc:sldMkLst>
        <pc:spChg chg="mod">
          <ac:chgData name="Brown, LaDonna" userId="S::lmjarvis@wm.edu::3fff3b33-8daa-4655-94b8-b09edff04037" providerId="AD" clId="Web-{2F486A26-C614-1EE9-E2B1-A2FB6FAF7AA7}" dt="2024-07-03T15:41:31.106" v="174" actId="20577"/>
          <ac:spMkLst>
            <pc:docMk/>
            <pc:sldMk cId="2541855404" sldId="314"/>
            <ac:spMk id="2" creationId="{00000000-0000-0000-0000-000000000000}"/>
          </ac:spMkLst>
        </pc:spChg>
        <pc:spChg chg="mod">
          <ac:chgData name="Brown, LaDonna" userId="S::lmjarvis@wm.edu::3fff3b33-8daa-4655-94b8-b09edff04037" providerId="AD" clId="Web-{2F486A26-C614-1EE9-E2B1-A2FB6FAF7AA7}" dt="2024-07-03T16:02:33.453" v="852" actId="20577"/>
          <ac:spMkLst>
            <pc:docMk/>
            <pc:sldMk cId="2541855404" sldId="314"/>
            <ac:spMk id="3" creationId="{00000000-0000-0000-0000-000000000000}"/>
          </ac:spMkLst>
        </pc:spChg>
      </pc:sldChg>
      <pc:sldChg chg="modSp">
        <pc:chgData name="Brown, LaDonna" userId="S::lmjarvis@wm.edu::3fff3b33-8daa-4655-94b8-b09edff04037" providerId="AD" clId="Web-{2F486A26-C614-1EE9-E2B1-A2FB6FAF7AA7}" dt="2024-07-03T16:17:28.178" v="1072" actId="20577"/>
        <pc:sldMkLst>
          <pc:docMk/>
          <pc:sldMk cId="3827697953" sldId="316"/>
        </pc:sldMkLst>
        <pc:spChg chg="mod">
          <ac:chgData name="Brown, LaDonna" userId="S::lmjarvis@wm.edu::3fff3b33-8daa-4655-94b8-b09edff04037" providerId="AD" clId="Web-{2F486A26-C614-1EE9-E2B1-A2FB6FAF7AA7}" dt="2024-07-03T16:17:28.178" v="1072" actId="20577"/>
          <ac:spMkLst>
            <pc:docMk/>
            <pc:sldMk cId="3827697953" sldId="316"/>
            <ac:spMk id="5" creationId="{00000000-0000-0000-0000-000000000000}"/>
          </ac:spMkLst>
        </pc:spChg>
        <pc:spChg chg="mod">
          <ac:chgData name="Brown, LaDonna" userId="S::lmjarvis@wm.edu::3fff3b33-8daa-4655-94b8-b09edff04037" providerId="AD" clId="Web-{2F486A26-C614-1EE9-E2B1-A2FB6FAF7AA7}" dt="2024-07-03T16:12:14.588" v="1071" actId="20577"/>
          <ac:spMkLst>
            <pc:docMk/>
            <pc:sldMk cId="3827697953" sldId="316"/>
            <ac:spMk id="6" creationId="{00000000-0000-0000-0000-000000000000}"/>
          </ac:spMkLst>
        </pc:spChg>
      </pc:sldChg>
      <pc:sldChg chg="modSp">
        <pc:chgData name="Brown, LaDonna" userId="S::lmjarvis@wm.edu::3fff3b33-8daa-4655-94b8-b09edff04037" providerId="AD" clId="Web-{2F486A26-C614-1EE9-E2B1-A2FB6FAF7AA7}" dt="2024-07-03T15:28:20.551" v="5" actId="20577"/>
        <pc:sldMkLst>
          <pc:docMk/>
          <pc:sldMk cId="2687759143" sldId="319"/>
        </pc:sldMkLst>
        <pc:spChg chg="mod">
          <ac:chgData name="Brown, LaDonna" userId="S::lmjarvis@wm.edu::3fff3b33-8daa-4655-94b8-b09edff04037" providerId="AD" clId="Web-{2F486A26-C614-1EE9-E2B1-A2FB6FAF7AA7}" dt="2024-07-03T15:28:20.551" v="5" actId="20577"/>
          <ac:spMkLst>
            <pc:docMk/>
            <pc:sldMk cId="2687759143" sldId="319"/>
            <ac:spMk id="5" creationId="{00000000-0000-0000-0000-000000000000}"/>
          </ac:spMkLst>
        </pc:spChg>
        <pc:spChg chg="mod">
          <ac:chgData name="Brown, LaDonna" userId="S::lmjarvis@wm.edu::3fff3b33-8daa-4655-94b8-b09edff04037" providerId="AD" clId="Web-{2F486A26-C614-1EE9-E2B1-A2FB6FAF7AA7}" dt="2024-07-03T15:28:14.489" v="4" actId="20577"/>
          <ac:spMkLst>
            <pc:docMk/>
            <pc:sldMk cId="2687759143" sldId="319"/>
            <ac:spMk id="6" creationId="{00000000-0000-0000-0000-000000000000}"/>
          </ac:spMkLst>
        </pc:spChg>
      </pc:sldChg>
      <pc:sldChg chg="modSp del">
        <pc:chgData name="Brown, LaDonna" userId="S::lmjarvis@wm.edu::3fff3b33-8daa-4655-94b8-b09edff04037" providerId="AD" clId="Web-{2F486A26-C614-1EE9-E2B1-A2FB6FAF7AA7}" dt="2024-07-03T16:27:53.625" v="1718"/>
        <pc:sldMkLst>
          <pc:docMk/>
          <pc:sldMk cId="3677806551" sldId="324"/>
        </pc:sldMkLst>
        <pc:spChg chg="mod">
          <ac:chgData name="Brown, LaDonna" userId="S::lmjarvis@wm.edu::3fff3b33-8daa-4655-94b8-b09edff04037" providerId="AD" clId="Web-{2F486A26-C614-1EE9-E2B1-A2FB6FAF7AA7}" dt="2024-07-03T16:18:04.334" v="1090" actId="20577"/>
          <ac:spMkLst>
            <pc:docMk/>
            <pc:sldMk cId="3677806551" sldId="324"/>
            <ac:spMk id="2" creationId="{00000000-0000-0000-0000-000000000000}"/>
          </ac:spMkLst>
        </pc:spChg>
      </pc:sldChg>
      <pc:sldChg chg="modSp add ord replId">
        <pc:chgData name="Brown, LaDonna" userId="S::lmjarvis@wm.edu::3fff3b33-8daa-4655-94b8-b09edff04037" providerId="AD" clId="Web-{2F486A26-C614-1EE9-E2B1-A2FB6FAF7AA7}" dt="2024-07-03T16:27:47.125" v="1717" actId="20577"/>
        <pc:sldMkLst>
          <pc:docMk/>
          <pc:sldMk cId="613991774" sldId="327"/>
        </pc:sldMkLst>
        <pc:spChg chg="mod">
          <ac:chgData name="Brown, LaDonna" userId="S::lmjarvis@wm.edu::3fff3b33-8daa-4655-94b8-b09edff04037" providerId="AD" clId="Web-{2F486A26-C614-1EE9-E2B1-A2FB6FAF7AA7}" dt="2024-07-03T16:18:38.959" v="1103" actId="20577"/>
          <ac:spMkLst>
            <pc:docMk/>
            <pc:sldMk cId="613991774" sldId="327"/>
            <ac:spMk id="2" creationId="{00000000-0000-0000-0000-000000000000}"/>
          </ac:spMkLst>
        </pc:spChg>
        <pc:spChg chg="mod">
          <ac:chgData name="Brown, LaDonna" userId="S::lmjarvis@wm.edu::3fff3b33-8daa-4655-94b8-b09edff04037" providerId="AD" clId="Web-{2F486A26-C614-1EE9-E2B1-A2FB6FAF7AA7}" dt="2024-07-03T16:27:47.125" v="1717" actId="20577"/>
          <ac:spMkLst>
            <pc:docMk/>
            <pc:sldMk cId="613991774" sldId="327"/>
            <ac:spMk id="3" creationId="{00000000-0000-0000-0000-000000000000}"/>
          </ac:spMkLst>
        </pc:spChg>
      </pc:sldChg>
    </pc:docChg>
  </pc:docChgLst>
  <pc:docChgLst>
    <pc:chgData name="Brown, LaDonna" userId="3fff3b33-8daa-4655-94b8-b09edff04037" providerId="ADAL" clId="{F70BA4EF-655B-4CE1-B7E5-01CBA115DBD0}"/>
    <pc:docChg chg="modSld">
      <pc:chgData name="Brown, LaDonna" userId="3fff3b33-8daa-4655-94b8-b09edff04037" providerId="ADAL" clId="{F70BA4EF-655B-4CE1-B7E5-01CBA115DBD0}" dt="2024-07-08T19:04:16.627" v="0"/>
      <pc:docMkLst>
        <pc:docMk/>
      </pc:docMkLst>
      <pc:sldChg chg="addSp modSp">
        <pc:chgData name="Brown, LaDonna" userId="3fff3b33-8daa-4655-94b8-b09edff04037" providerId="ADAL" clId="{F70BA4EF-655B-4CE1-B7E5-01CBA115DBD0}" dt="2024-07-08T19:04:16.627" v="0"/>
        <pc:sldMkLst>
          <pc:docMk/>
          <pc:sldMk cId="3249101304" sldId="308"/>
        </pc:sldMkLst>
        <pc:picChg chg="add mod">
          <ac:chgData name="Brown, LaDonna" userId="3fff3b33-8daa-4655-94b8-b09edff04037" providerId="ADAL" clId="{F70BA4EF-655B-4CE1-B7E5-01CBA115DBD0}" dt="2024-07-08T19:04:16.627" v="0"/>
          <ac:picMkLst>
            <pc:docMk/>
            <pc:sldMk cId="3249101304" sldId="308"/>
            <ac:picMk id="7" creationId="{247BAF70-D255-6F53-6E16-8732B1C5AC37}"/>
          </ac:picMkLst>
        </pc:picChg>
      </pc:sldChg>
    </pc:docChg>
  </pc:docChgLst>
  <pc:docChgLst>
    <pc:chgData name="Brown, LaDonna" userId="S::lmjarvis@wm.edu::3fff3b33-8daa-4655-94b8-b09edff04037" providerId="AD" clId="Web-{2628CBAC-5FB3-FC04-EE46-CA2ED3CF63EA}"/>
    <pc:docChg chg="addSld modSld">
      <pc:chgData name="Brown, LaDonna" userId="S::lmjarvis@wm.edu::3fff3b33-8daa-4655-94b8-b09edff04037" providerId="AD" clId="Web-{2628CBAC-5FB3-FC04-EE46-CA2ED3CF63EA}" dt="2024-07-12T17:56:09.499" v="474" actId="20577"/>
      <pc:docMkLst>
        <pc:docMk/>
      </pc:docMkLst>
      <pc:sldChg chg="modSp">
        <pc:chgData name="Brown, LaDonna" userId="S::lmjarvis@wm.edu::3fff3b33-8daa-4655-94b8-b09edff04037" providerId="AD" clId="Web-{2628CBAC-5FB3-FC04-EE46-CA2ED3CF63EA}" dt="2024-07-12T14:33:38.451" v="178" actId="20577"/>
        <pc:sldMkLst>
          <pc:docMk/>
          <pc:sldMk cId="2065653184" sldId="309"/>
        </pc:sldMkLst>
        <pc:spChg chg="mod">
          <ac:chgData name="Brown, LaDonna" userId="S::lmjarvis@wm.edu::3fff3b33-8daa-4655-94b8-b09edff04037" providerId="AD" clId="Web-{2628CBAC-5FB3-FC04-EE46-CA2ED3CF63EA}" dt="2024-07-12T14:33:38.451" v="178" actId="20577"/>
          <ac:spMkLst>
            <pc:docMk/>
            <pc:sldMk cId="2065653184" sldId="309"/>
            <ac:spMk id="3" creationId="{00000000-0000-0000-0000-000000000000}"/>
          </ac:spMkLst>
        </pc:spChg>
      </pc:sldChg>
      <pc:sldChg chg="modSp">
        <pc:chgData name="Brown, LaDonna" userId="S::lmjarvis@wm.edu::3fff3b33-8daa-4655-94b8-b09edff04037" providerId="AD" clId="Web-{2628CBAC-5FB3-FC04-EE46-CA2ED3CF63EA}" dt="2024-07-12T14:27:00.685" v="175" actId="20577"/>
        <pc:sldMkLst>
          <pc:docMk/>
          <pc:sldMk cId="79764668" sldId="318"/>
        </pc:sldMkLst>
        <pc:spChg chg="mod">
          <ac:chgData name="Brown, LaDonna" userId="S::lmjarvis@wm.edu::3fff3b33-8daa-4655-94b8-b09edff04037" providerId="AD" clId="Web-{2628CBAC-5FB3-FC04-EE46-CA2ED3CF63EA}" dt="2024-07-12T14:10:02.636" v="97" actId="20577"/>
          <ac:spMkLst>
            <pc:docMk/>
            <pc:sldMk cId="79764668" sldId="318"/>
            <ac:spMk id="5" creationId="{00000000-0000-0000-0000-000000000000}"/>
          </ac:spMkLst>
        </pc:spChg>
        <pc:spChg chg="mod">
          <ac:chgData name="Brown, LaDonna" userId="S::lmjarvis@wm.edu::3fff3b33-8daa-4655-94b8-b09edff04037" providerId="AD" clId="Web-{2628CBAC-5FB3-FC04-EE46-CA2ED3CF63EA}" dt="2024-07-12T14:27:00.685" v="175" actId="20577"/>
          <ac:spMkLst>
            <pc:docMk/>
            <pc:sldMk cId="79764668" sldId="318"/>
            <ac:spMk id="6" creationId="{00000000-0000-0000-0000-000000000000}"/>
          </ac:spMkLst>
        </pc:spChg>
      </pc:sldChg>
      <pc:sldChg chg="modSp">
        <pc:chgData name="Brown, LaDonna" userId="S::lmjarvis@wm.edu::3fff3b33-8daa-4655-94b8-b09edff04037" providerId="AD" clId="Web-{2628CBAC-5FB3-FC04-EE46-CA2ED3CF63EA}" dt="2024-07-12T14:41:13.061" v="375"/>
        <pc:sldMkLst>
          <pc:docMk/>
          <pc:sldMk cId="3242927307" sldId="321"/>
        </pc:sldMkLst>
        <pc:spChg chg="mod">
          <ac:chgData name="Brown, LaDonna" userId="S::lmjarvis@wm.edu::3fff3b33-8daa-4655-94b8-b09edff04037" providerId="AD" clId="Web-{2628CBAC-5FB3-FC04-EE46-CA2ED3CF63EA}" dt="2024-07-12T14:39:37.654" v="262" actId="20577"/>
          <ac:spMkLst>
            <pc:docMk/>
            <pc:sldMk cId="3242927307" sldId="321"/>
            <ac:spMk id="2" creationId="{00000000-0000-0000-0000-000000000000}"/>
          </ac:spMkLst>
        </pc:spChg>
        <pc:graphicFrameChg chg="mod modGraphic">
          <ac:chgData name="Brown, LaDonna" userId="S::lmjarvis@wm.edu::3fff3b33-8daa-4655-94b8-b09edff04037" providerId="AD" clId="Web-{2628CBAC-5FB3-FC04-EE46-CA2ED3CF63EA}" dt="2024-07-12T14:41:13.061" v="375"/>
          <ac:graphicFrameMkLst>
            <pc:docMk/>
            <pc:sldMk cId="3242927307" sldId="321"/>
            <ac:graphicFrameMk id="5" creationId="{00000000-0000-0000-0000-000000000000}"/>
          </ac:graphicFrameMkLst>
        </pc:graphicFrameChg>
      </pc:sldChg>
      <pc:sldChg chg="modSp">
        <pc:chgData name="Brown, LaDonna" userId="S::lmjarvis@wm.edu::3fff3b33-8daa-4655-94b8-b09edff04037" providerId="AD" clId="Web-{2628CBAC-5FB3-FC04-EE46-CA2ED3CF63EA}" dt="2024-07-12T14:09:45.058" v="96" actId="20577"/>
        <pc:sldMkLst>
          <pc:docMk/>
          <pc:sldMk cId="2653090372" sldId="325"/>
        </pc:sldMkLst>
        <pc:spChg chg="mod">
          <ac:chgData name="Brown, LaDonna" userId="S::lmjarvis@wm.edu::3fff3b33-8daa-4655-94b8-b09edff04037" providerId="AD" clId="Web-{2628CBAC-5FB3-FC04-EE46-CA2ED3CF63EA}" dt="2024-07-12T14:06:20.930" v="0" actId="20577"/>
          <ac:spMkLst>
            <pc:docMk/>
            <pc:sldMk cId="2653090372" sldId="325"/>
            <ac:spMk id="2" creationId="{00000000-0000-0000-0000-000000000000}"/>
          </ac:spMkLst>
        </pc:spChg>
        <pc:spChg chg="mod">
          <ac:chgData name="Brown, LaDonna" userId="S::lmjarvis@wm.edu::3fff3b33-8daa-4655-94b8-b09edff04037" providerId="AD" clId="Web-{2628CBAC-5FB3-FC04-EE46-CA2ED3CF63EA}" dt="2024-07-12T14:09:45.058" v="96" actId="20577"/>
          <ac:spMkLst>
            <pc:docMk/>
            <pc:sldMk cId="2653090372" sldId="325"/>
            <ac:spMk id="3" creationId="{00000000-0000-0000-0000-000000000000}"/>
          </ac:spMkLst>
        </pc:spChg>
      </pc:sldChg>
      <pc:sldChg chg="modSp">
        <pc:chgData name="Brown, LaDonna" userId="S::lmjarvis@wm.edu::3fff3b33-8daa-4655-94b8-b09edff04037" providerId="AD" clId="Web-{2628CBAC-5FB3-FC04-EE46-CA2ED3CF63EA}" dt="2024-07-12T17:08:32.615" v="465"/>
        <pc:sldMkLst>
          <pc:docMk/>
          <pc:sldMk cId="2719166773" sldId="326"/>
        </pc:sldMkLst>
        <pc:spChg chg="mod">
          <ac:chgData name="Brown, LaDonna" userId="S::lmjarvis@wm.edu::3fff3b33-8daa-4655-94b8-b09edff04037" providerId="AD" clId="Web-{2628CBAC-5FB3-FC04-EE46-CA2ED3CF63EA}" dt="2024-07-12T14:41:44.295" v="397" actId="20577"/>
          <ac:spMkLst>
            <pc:docMk/>
            <pc:sldMk cId="2719166773" sldId="326"/>
            <ac:spMk id="2" creationId="{00000000-0000-0000-0000-000000000000}"/>
          </ac:spMkLst>
        </pc:spChg>
        <pc:graphicFrameChg chg="mod modGraphic">
          <ac:chgData name="Brown, LaDonna" userId="S::lmjarvis@wm.edu::3fff3b33-8daa-4655-94b8-b09edff04037" providerId="AD" clId="Web-{2628CBAC-5FB3-FC04-EE46-CA2ED3CF63EA}" dt="2024-07-12T17:08:32.615" v="465"/>
          <ac:graphicFrameMkLst>
            <pc:docMk/>
            <pc:sldMk cId="2719166773" sldId="326"/>
            <ac:graphicFrameMk id="5" creationId="{00000000-0000-0000-0000-000000000000}"/>
          </ac:graphicFrameMkLst>
        </pc:graphicFrameChg>
      </pc:sldChg>
      <pc:sldChg chg="modSp new">
        <pc:chgData name="Brown, LaDonna" userId="S::lmjarvis@wm.edu::3fff3b33-8daa-4655-94b8-b09edff04037" providerId="AD" clId="Web-{2628CBAC-5FB3-FC04-EE46-CA2ED3CF63EA}" dt="2024-07-12T17:56:09.499" v="474" actId="20577"/>
        <pc:sldMkLst>
          <pc:docMk/>
          <pc:sldMk cId="1253361436" sldId="328"/>
        </pc:sldMkLst>
        <pc:spChg chg="mod">
          <ac:chgData name="Brown, LaDonna" userId="S::lmjarvis@wm.edu::3fff3b33-8daa-4655-94b8-b09edff04037" providerId="AD" clId="Web-{2628CBAC-5FB3-FC04-EE46-CA2ED3CF63EA}" dt="2024-07-12T17:56:09.499" v="474" actId="20577"/>
          <ac:spMkLst>
            <pc:docMk/>
            <pc:sldMk cId="1253361436" sldId="328"/>
            <ac:spMk id="2" creationId="{FF71E1D2-BDB8-634D-56DE-7D790F79D840}"/>
          </ac:spMkLst>
        </pc:spChg>
      </pc:sldChg>
    </pc:docChg>
  </pc:docChgLst>
  <pc:docChgLst>
    <pc:chgData name="Brown, LaDonna" userId="S::lmjarvis@wm.edu::3fff3b33-8daa-4655-94b8-b09edff04037" providerId="AD" clId="Web-{D9CB6B27-F396-DD8C-84BF-AD7BA7C5C6D0}"/>
    <pc:docChg chg="modSld">
      <pc:chgData name="Brown, LaDonna" userId="S::lmjarvis@wm.edu::3fff3b33-8daa-4655-94b8-b09edff04037" providerId="AD" clId="Web-{D9CB6B27-F396-DD8C-84BF-AD7BA7C5C6D0}" dt="2024-08-20T13:46:31.940" v="0"/>
      <pc:docMkLst>
        <pc:docMk/>
      </pc:docMkLst>
      <pc:sldChg chg="delSp delAnim">
        <pc:chgData name="Brown, LaDonna" userId="S::lmjarvis@wm.edu::3fff3b33-8daa-4655-94b8-b09edff04037" providerId="AD" clId="Web-{D9CB6B27-F396-DD8C-84BF-AD7BA7C5C6D0}" dt="2024-08-20T13:46:31.940" v="0"/>
        <pc:sldMkLst>
          <pc:docMk/>
          <pc:sldMk cId="3249101304" sldId="308"/>
        </pc:sldMkLst>
        <pc:picChg chg="del">
          <ac:chgData name="Brown, LaDonna" userId="S::lmjarvis@wm.edu::3fff3b33-8daa-4655-94b8-b09edff04037" providerId="AD" clId="Web-{D9CB6B27-F396-DD8C-84BF-AD7BA7C5C6D0}" dt="2024-08-20T13:46:31.940" v="0"/>
          <ac:picMkLst>
            <pc:docMk/>
            <pc:sldMk cId="3249101304" sldId="308"/>
            <ac:picMk id="7" creationId="{247BAF70-D255-6F53-6E16-8732B1C5AC37}"/>
          </ac:picMkLst>
        </pc:picChg>
      </pc:sldChg>
    </pc:docChg>
  </pc:docChgLst>
  <pc:docChgLst>
    <pc:chgData name="Brown, LaDonna" userId="S::lmjarvis@wm.edu::3fff3b33-8daa-4655-94b8-b09edff04037" providerId="AD" clId="Web-{70A6B5FC-AB2E-F1ED-5934-EFE462529744}"/>
    <pc:docChg chg="modSld">
      <pc:chgData name="Brown, LaDonna" userId="S::lmjarvis@wm.edu::3fff3b33-8daa-4655-94b8-b09edff04037" providerId="AD" clId="Web-{70A6B5FC-AB2E-F1ED-5934-EFE462529744}" dt="2024-08-30T15:32:12.640" v="1" actId="20577"/>
      <pc:docMkLst>
        <pc:docMk/>
      </pc:docMkLst>
      <pc:sldChg chg="modSp">
        <pc:chgData name="Brown, LaDonna" userId="S::lmjarvis@wm.edu::3fff3b33-8daa-4655-94b8-b09edff04037" providerId="AD" clId="Web-{70A6B5FC-AB2E-F1ED-5934-EFE462529744}" dt="2024-08-30T15:32:12.640" v="1" actId="20577"/>
        <pc:sldMkLst>
          <pc:docMk/>
          <pc:sldMk cId="2541855404" sldId="314"/>
        </pc:sldMkLst>
        <pc:spChg chg="mod">
          <ac:chgData name="Brown, LaDonna" userId="S::lmjarvis@wm.edu::3fff3b33-8daa-4655-94b8-b09edff04037" providerId="AD" clId="Web-{70A6B5FC-AB2E-F1ED-5934-EFE462529744}" dt="2024-08-30T15:32:12.640" v="1" actId="20577"/>
          <ac:spMkLst>
            <pc:docMk/>
            <pc:sldMk cId="2541855404" sldId="314"/>
            <ac:spMk id="3" creationId="{00000000-0000-0000-0000-000000000000}"/>
          </ac:spMkLst>
        </pc:spChg>
      </pc:sldChg>
    </pc:docChg>
  </pc:docChgLst>
  <pc:docChgLst>
    <pc:chgData name="Brown, LaDonna" userId="S::lmjarvis@wm.edu::3fff3b33-8daa-4655-94b8-b09edff04037" providerId="AD" clId="Web-{6B2749D5-7F16-7212-18D6-D349B0C6D4A4}"/>
    <pc:docChg chg="addSld modSld sldOrd">
      <pc:chgData name="Brown, LaDonna" userId="S::lmjarvis@wm.edu::3fff3b33-8daa-4655-94b8-b09edff04037" providerId="AD" clId="Web-{6B2749D5-7F16-7212-18D6-D349B0C6D4A4}" dt="2024-09-19T16:57:48.580" v="343" actId="20577"/>
      <pc:docMkLst>
        <pc:docMk/>
      </pc:docMkLst>
      <pc:sldChg chg="modSp">
        <pc:chgData name="Brown, LaDonna" userId="S::lmjarvis@wm.edu::3fff3b33-8daa-4655-94b8-b09edff04037" providerId="AD" clId="Web-{6B2749D5-7F16-7212-18D6-D349B0C6D4A4}" dt="2024-09-19T16:49:42.410" v="39" actId="20577"/>
        <pc:sldMkLst>
          <pc:docMk/>
          <pc:sldMk cId="2065653184" sldId="309"/>
        </pc:sldMkLst>
        <pc:spChg chg="mod">
          <ac:chgData name="Brown, LaDonna" userId="S::lmjarvis@wm.edu::3fff3b33-8daa-4655-94b8-b09edff04037" providerId="AD" clId="Web-{6B2749D5-7F16-7212-18D6-D349B0C6D4A4}" dt="2024-09-19T16:49:42.410" v="39" actId="20577"/>
          <ac:spMkLst>
            <pc:docMk/>
            <pc:sldMk cId="2065653184" sldId="309"/>
            <ac:spMk id="3" creationId="{00000000-0000-0000-0000-000000000000}"/>
          </ac:spMkLst>
        </pc:spChg>
      </pc:sldChg>
      <pc:sldChg chg="modSp">
        <pc:chgData name="Brown, LaDonna" userId="S::lmjarvis@wm.edu::3fff3b33-8daa-4655-94b8-b09edff04037" providerId="AD" clId="Web-{6B2749D5-7F16-7212-18D6-D349B0C6D4A4}" dt="2024-09-19T16:41:51.210" v="27"/>
        <pc:sldMkLst>
          <pc:docMk/>
          <pc:sldMk cId="3827697953" sldId="316"/>
        </pc:sldMkLst>
        <pc:spChg chg="mod">
          <ac:chgData name="Brown, LaDonna" userId="S::lmjarvis@wm.edu::3fff3b33-8daa-4655-94b8-b09edff04037" providerId="AD" clId="Web-{6B2749D5-7F16-7212-18D6-D349B0C6D4A4}" dt="2024-09-19T16:41:51.210" v="27"/>
          <ac:spMkLst>
            <pc:docMk/>
            <pc:sldMk cId="3827697953" sldId="316"/>
            <ac:spMk id="5" creationId="{00000000-0000-0000-0000-000000000000}"/>
          </ac:spMkLst>
        </pc:spChg>
      </pc:sldChg>
      <pc:sldChg chg="modSp">
        <pc:chgData name="Brown, LaDonna" userId="S::lmjarvis@wm.edu::3fff3b33-8daa-4655-94b8-b09edff04037" providerId="AD" clId="Web-{6B2749D5-7F16-7212-18D6-D349B0C6D4A4}" dt="2024-09-19T16:49:23.192" v="38" actId="20577"/>
        <pc:sldMkLst>
          <pc:docMk/>
          <pc:sldMk cId="79764668" sldId="318"/>
        </pc:sldMkLst>
        <pc:spChg chg="mod">
          <ac:chgData name="Brown, LaDonna" userId="S::lmjarvis@wm.edu::3fff3b33-8daa-4655-94b8-b09edff04037" providerId="AD" clId="Web-{6B2749D5-7F16-7212-18D6-D349B0C6D4A4}" dt="2024-09-19T16:49:23.192" v="38" actId="20577"/>
          <ac:spMkLst>
            <pc:docMk/>
            <pc:sldMk cId="79764668" sldId="318"/>
            <ac:spMk id="6" creationId="{00000000-0000-0000-0000-000000000000}"/>
          </ac:spMkLst>
        </pc:spChg>
      </pc:sldChg>
      <pc:sldChg chg="modSp">
        <pc:chgData name="Brown, LaDonna" userId="S::lmjarvis@wm.edu::3fff3b33-8daa-4655-94b8-b09edff04037" providerId="AD" clId="Web-{6B2749D5-7F16-7212-18D6-D349B0C6D4A4}" dt="2024-09-19T16:48:57.411" v="37" actId="20577"/>
        <pc:sldMkLst>
          <pc:docMk/>
          <pc:sldMk cId="2687759143" sldId="319"/>
        </pc:sldMkLst>
        <pc:spChg chg="mod">
          <ac:chgData name="Brown, LaDonna" userId="S::lmjarvis@wm.edu::3fff3b33-8daa-4655-94b8-b09edff04037" providerId="AD" clId="Web-{6B2749D5-7F16-7212-18D6-D349B0C6D4A4}" dt="2024-09-19T16:48:57.411" v="37" actId="20577"/>
          <ac:spMkLst>
            <pc:docMk/>
            <pc:sldMk cId="2687759143" sldId="319"/>
            <ac:spMk id="6" creationId="{00000000-0000-0000-0000-000000000000}"/>
          </ac:spMkLst>
        </pc:spChg>
      </pc:sldChg>
      <pc:sldChg chg="ord">
        <pc:chgData name="Brown, LaDonna" userId="S::lmjarvis@wm.edu::3fff3b33-8daa-4655-94b8-b09edff04037" providerId="AD" clId="Web-{6B2749D5-7F16-7212-18D6-D349B0C6D4A4}" dt="2024-09-19T16:44:56.334" v="29"/>
        <pc:sldMkLst>
          <pc:docMk/>
          <pc:sldMk cId="2719166773" sldId="326"/>
        </pc:sldMkLst>
      </pc:sldChg>
      <pc:sldChg chg="modSp">
        <pc:chgData name="Brown, LaDonna" userId="S::lmjarvis@wm.edu::3fff3b33-8daa-4655-94b8-b09edff04037" providerId="AD" clId="Web-{6B2749D5-7F16-7212-18D6-D349B0C6D4A4}" dt="2024-09-19T16:57:48.580" v="343" actId="20577"/>
        <pc:sldMkLst>
          <pc:docMk/>
          <pc:sldMk cId="1253361436" sldId="328"/>
        </pc:sldMkLst>
        <pc:spChg chg="mod">
          <ac:chgData name="Brown, LaDonna" userId="S::lmjarvis@wm.edu::3fff3b33-8daa-4655-94b8-b09edff04037" providerId="AD" clId="Web-{6B2749D5-7F16-7212-18D6-D349B0C6D4A4}" dt="2024-09-19T16:57:48.580" v="343" actId="20577"/>
          <ac:spMkLst>
            <pc:docMk/>
            <pc:sldMk cId="1253361436" sldId="328"/>
            <ac:spMk id="3" creationId="{8CF3D41B-1825-9BF0-8B71-F22760037995}"/>
          </ac:spMkLst>
        </pc:spChg>
      </pc:sldChg>
      <pc:sldChg chg="modSp add">
        <pc:chgData name="Brown, LaDonna" userId="S::lmjarvis@wm.edu::3fff3b33-8daa-4655-94b8-b09edff04037" providerId="AD" clId="Web-{6B2749D5-7F16-7212-18D6-D349B0C6D4A4}" dt="2024-09-19T16:50:32.285" v="47" actId="20577"/>
        <pc:sldMkLst>
          <pc:docMk/>
          <pc:sldMk cId="684959515" sldId="396"/>
        </pc:sldMkLst>
        <pc:spChg chg="mod">
          <ac:chgData name="Brown, LaDonna" userId="S::lmjarvis@wm.edu::3fff3b33-8daa-4655-94b8-b09edff04037" providerId="AD" clId="Web-{6B2749D5-7F16-7212-18D6-D349B0C6D4A4}" dt="2024-09-19T16:50:32.285" v="47" actId="20577"/>
          <ac:spMkLst>
            <pc:docMk/>
            <pc:sldMk cId="684959515" sldId="396"/>
            <ac:spMk id="2" creationId="{4641FE9F-F838-4DA2-87F1-269A2C9E5570}"/>
          </ac:spMkLst>
        </pc:spChg>
      </pc:sldChg>
    </pc:docChg>
  </pc:docChgLst>
  <pc:docChgLst>
    <pc:chgData name="Brown, LaDonna" userId="S::lmjarvis@wm.edu::3fff3b33-8daa-4655-94b8-b09edff04037" providerId="AD" clId="Web-{BFF98B2D-5B0F-4D63-FC44-969C55A98CE1}"/>
    <pc:docChg chg="modSld">
      <pc:chgData name="Brown, LaDonna" userId="S::lmjarvis@wm.edu::3fff3b33-8daa-4655-94b8-b09edff04037" providerId="AD" clId="Web-{BFF98B2D-5B0F-4D63-FC44-969C55A98CE1}" dt="2024-07-11T18:59:19.120" v="31" actId="20577"/>
      <pc:docMkLst>
        <pc:docMk/>
      </pc:docMkLst>
      <pc:sldChg chg="modSp">
        <pc:chgData name="Brown, LaDonna" userId="S::lmjarvis@wm.edu::3fff3b33-8daa-4655-94b8-b09edff04037" providerId="AD" clId="Web-{BFF98B2D-5B0F-4D63-FC44-969C55A98CE1}" dt="2024-07-11T18:58:39.150" v="30" actId="20577"/>
        <pc:sldMkLst>
          <pc:docMk/>
          <pc:sldMk cId="2248448695" sldId="322"/>
        </pc:sldMkLst>
        <pc:spChg chg="mod">
          <ac:chgData name="Brown, LaDonna" userId="S::lmjarvis@wm.edu::3fff3b33-8daa-4655-94b8-b09edff04037" providerId="AD" clId="Web-{BFF98B2D-5B0F-4D63-FC44-969C55A98CE1}" dt="2024-07-11T18:58:39.150" v="30" actId="20577"/>
          <ac:spMkLst>
            <pc:docMk/>
            <pc:sldMk cId="2248448695" sldId="322"/>
            <ac:spMk id="5" creationId="{00000000-0000-0000-0000-000000000000}"/>
          </ac:spMkLst>
        </pc:spChg>
        <pc:spChg chg="mod">
          <ac:chgData name="Brown, LaDonna" userId="S::lmjarvis@wm.edu::3fff3b33-8daa-4655-94b8-b09edff04037" providerId="AD" clId="Web-{BFF98B2D-5B0F-4D63-FC44-969C55A98CE1}" dt="2024-07-11T18:58:29.806" v="28" actId="20577"/>
          <ac:spMkLst>
            <pc:docMk/>
            <pc:sldMk cId="2248448695" sldId="322"/>
            <ac:spMk id="6" creationId="{00000000-0000-0000-0000-000000000000}"/>
          </ac:spMkLst>
        </pc:spChg>
      </pc:sldChg>
      <pc:sldChg chg="modSp">
        <pc:chgData name="Brown, LaDonna" userId="S::lmjarvis@wm.edu::3fff3b33-8daa-4655-94b8-b09edff04037" providerId="AD" clId="Web-{BFF98B2D-5B0F-4D63-FC44-969C55A98CE1}" dt="2024-07-11T18:59:19.120" v="31" actId="20577"/>
        <pc:sldMkLst>
          <pc:docMk/>
          <pc:sldMk cId="2719166773" sldId="326"/>
        </pc:sldMkLst>
        <pc:spChg chg="mod">
          <ac:chgData name="Brown, LaDonna" userId="S::lmjarvis@wm.edu::3fff3b33-8daa-4655-94b8-b09edff04037" providerId="AD" clId="Web-{BFF98B2D-5B0F-4D63-FC44-969C55A98CE1}" dt="2024-07-11T18:59:19.120" v="31" actId="20577"/>
          <ac:spMkLst>
            <pc:docMk/>
            <pc:sldMk cId="2719166773" sldId="326"/>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43343" cy="465455"/>
          </a:xfrm>
          <a:prstGeom prst="rect">
            <a:avLst/>
          </a:prstGeom>
        </p:spPr>
        <p:txBody>
          <a:bodyPr vert="horz" lIns="93314" tIns="46656" rIns="93314" bIns="46656" rtlCol="0"/>
          <a:lstStyle>
            <a:lvl1pPr algn="l">
              <a:defRPr sz="1200"/>
            </a:lvl1pPr>
          </a:lstStyle>
          <a:p>
            <a:endParaRPr lang="en-US"/>
          </a:p>
        </p:txBody>
      </p:sp>
      <p:sp>
        <p:nvSpPr>
          <p:cNvPr id="3" name="Date Placeholder 2"/>
          <p:cNvSpPr>
            <a:spLocks noGrp="1"/>
          </p:cNvSpPr>
          <p:nvPr>
            <p:ph type="dt" sz="quarter" idx="1"/>
          </p:nvPr>
        </p:nvSpPr>
        <p:spPr>
          <a:xfrm>
            <a:off x="3978132" y="2"/>
            <a:ext cx="3043343" cy="465455"/>
          </a:xfrm>
          <a:prstGeom prst="rect">
            <a:avLst/>
          </a:prstGeom>
        </p:spPr>
        <p:txBody>
          <a:bodyPr vert="horz" lIns="93314" tIns="46656" rIns="93314" bIns="46656" rtlCol="0"/>
          <a:lstStyle>
            <a:lvl1pPr algn="r">
              <a:defRPr sz="1200"/>
            </a:lvl1pPr>
          </a:lstStyle>
          <a:p>
            <a:fld id="{BCCB340A-E0EB-8C40-9409-1FFF7FACF38E}" type="datetimeFigureOut">
              <a:rPr lang="en-US" smtClean="0"/>
              <a:t>9/19/2024</a:t>
            </a:fld>
            <a:endParaRPr lang="en-US"/>
          </a:p>
        </p:txBody>
      </p:sp>
      <p:sp>
        <p:nvSpPr>
          <p:cNvPr id="4" name="Footer Placeholder 3"/>
          <p:cNvSpPr>
            <a:spLocks noGrp="1"/>
          </p:cNvSpPr>
          <p:nvPr>
            <p:ph type="ftr" sz="quarter" idx="2"/>
          </p:nvPr>
        </p:nvSpPr>
        <p:spPr>
          <a:xfrm>
            <a:off x="0" y="8842031"/>
            <a:ext cx="3043343" cy="465455"/>
          </a:xfrm>
          <a:prstGeom prst="rect">
            <a:avLst/>
          </a:prstGeom>
        </p:spPr>
        <p:txBody>
          <a:bodyPr vert="horz" lIns="93314" tIns="46656" rIns="93314" bIns="46656"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1"/>
            <a:ext cx="3043343" cy="465455"/>
          </a:xfrm>
          <a:prstGeom prst="rect">
            <a:avLst/>
          </a:prstGeom>
        </p:spPr>
        <p:txBody>
          <a:bodyPr vert="horz" lIns="93314" tIns="46656" rIns="93314" bIns="46656" rtlCol="0" anchor="b"/>
          <a:lstStyle>
            <a:lvl1pPr algn="r">
              <a:defRPr sz="1200"/>
            </a:lvl1pPr>
          </a:lstStyle>
          <a:p>
            <a:fld id="{7FB36365-B677-D44E-91FC-E1405716856D}" type="slidenum">
              <a:rPr lang="en-US" smtClean="0"/>
              <a:t>‹#›</a:t>
            </a:fld>
            <a:endParaRPr lang="en-US"/>
          </a:p>
        </p:txBody>
      </p:sp>
    </p:spTree>
    <p:extLst>
      <p:ext uri="{BB962C8B-B14F-4D97-AF65-F5344CB8AC3E}">
        <p14:creationId xmlns:p14="http://schemas.microsoft.com/office/powerpoint/2010/main" val="2891278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43343" cy="465455"/>
          </a:xfrm>
          <a:prstGeom prst="rect">
            <a:avLst/>
          </a:prstGeom>
        </p:spPr>
        <p:txBody>
          <a:bodyPr vert="horz" lIns="93314" tIns="46656" rIns="93314" bIns="46656" rtlCol="0"/>
          <a:lstStyle>
            <a:lvl1pPr algn="l">
              <a:defRPr sz="1200"/>
            </a:lvl1pPr>
          </a:lstStyle>
          <a:p>
            <a:endParaRPr lang="en-US"/>
          </a:p>
        </p:txBody>
      </p:sp>
      <p:sp>
        <p:nvSpPr>
          <p:cNvPr id="3" name="Date Placeholder 2"/>
          <p:cNvSpPr>
            <a:spLocks noGrp="1"/>
          </p:cNvSpPr>
          <p:nvPr>
            <p:ph type="dt" idx="1"/>
          </p:nvPr>
        </p:nvSpPr>
        <p:spPr>
          <a:xfrm>
            <a:off x="3978132" y="2"/>
            <a:ext cx="3043343" cy="465455"/>
          </a:xfrm>
          <a:prstGeom prst="rect">
            <a:avLst/>
          </a:prstGeom>
        </p:spPr>
        <p:txBody>
          <a:bodyPr vert="horz" lIns="93314" tIns="46656" rIns="93314" bIns="46656" rtlCol="0"/>
          <a:lstStyle>
            <a:lvl1pPr algn="r">
              <a:defRPr sz="1200"/>
            </a:lvl1pPr>
          </a:lstStyle>
          <a:p>
            <a:fld id="{F540EDA1-C987-DA4A-B537-2A2FE375E7CF}" type="datetimeFigureOut">
              <a:rPr lang="en-US" smtClean="0"/>
              <a:t>9/19/2024</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14" tIns="46656" rIns="93314" bIns="46656" rtlCol="0" anchor="ctr"/>
          <a:lstStyle/>
          <a:p>
            <a:endParaRPr lang="en-US"/>
          </a:p>
        </p:txBody>
      </p:sp>
      <p:sp>
        <p:nvSpPr>
          <p:cNvPr id="5" name="Notes Placeholder 4"/>
          <p:cNvSpPr>
            <a:spLocks noGrp="1"/>
          </p:cNvSpPr>
          <p:nvPr>
            <p:ph type="body" sz="quarter" idx="3"/>
          </p:nvPr>
        </p:nvSpPr>
        <p:spPr>
          <a:xfrm>
            <a:off x="702310" y="4421824"/>
            <a:ext cx="5618480" cy="4189095"/>
          </a:xfrm>
          <a:prstGeom prst="rect">
            <a:avLst/>
          </a:prstGeom>
        </p:spPr>
        <p:txBody>
          <a:bodyPr vert="horz" lIns="93314" tIns="46656" rIns="93314" bIns="4665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43343" cy="465455"/>
          </a:xfrm>
          <a:prstGeom prst="rect">
            <a:avLst/>
          </a:prstGeom>
        </p:spPr>
        <p:txBody>
          <a:bodyPr vert="horz" lIns="93314" tIns="46656" rIns="93314" bIns="46656"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1"/>
            <a:ext cx="3043343" cy="465455"/>
          </a:xfrm>
          <a:prstGeom prst="rect">
            <a:avLst/>
          </a:prstGeom>
        </p:spPr>
        <p:txBody>
          <a:bodyPr vert="horz" lIns="93314" tIns="46656" rIns="93314" bIns="46656" rtlCol="0" anchor="b"/>
          <a:lstStyle>
            <a:lvl1pPr algn="r">
              <a:defRPr sz="1200"/>
            </a:lvl1pPr>
          </a:lstStyle>
          <a:p>
            <a:fld id="{EE7BB8DA-73BB-EE4C-B4E5-A3AC4805299C}" type="slidenum">
              <a:rPr lang="en-US" smtClean="0"/>
              <a:t>‹#›</a:t>
            </a:fld>
            <a:endParaRPr lang="en-US"/>
          </a:p>
        </p:txBody>
      </p:sp>
    </p:spTree>
    <p:extLst>
      <p:ext uri="{BB962C8B-B14F-4D97-AF65-F5344CB8AC3E}">
        <p14:creationId xmlns:p14="http://schemas.microsoft.com/office/powerpoint/2010/main" val="372355130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7BB8DA-73BB-EE4C-B4E5-A3AC4805299C}" type="slidenum">
              <a:rPr lang="en-US" smtClean="0"/>
              <a:t>15</a:t>
            </a:fld>
            <a:endParaRPr lang="en-US"/>
          </a:p>
        </p:txBody>
      </p:sp>
    </p:spTree>
    <p:extLst>
      <p:ext uri="{BB962C8B-B14F-4D97-AF65-F5344CB8AC3E}">
        <p14:creationId xmlns:p14="http://schemas.microsoft.com/office/powerpoint/2010/main" val="21257863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p:spPr>
        <p:txBody>
          <a:bodyPr/>
          <a:lstStyle/>
          <a:p>
            <a:fld id="{49876B99-1F5C-4E45-ACF8-A757952A326E}" type="datetime1">
              <a:rPr lang="en-US" smtClean="0"/>
              <a:t>9/19/2024</a:t>
            </a:fld>
            <a:endParaRPr lang="en-US"/>
          </a:p>
        </p:txBody>
      </p:sp>
      <p:sp>
        <p:nvSpPr>
          <p:cNvPr id="5" name="Footer Placeholder 4"/>
          <p:cNvSpPr>
            <a:spLocks noGrp="1"/>
          </p:cNvSpPr>
          <p:nvPr>
            <p:ph type="ftr" sz="quarter" idx="11"/>
          </p:nvPr>
        </p:nvSpPr>
        <p:spPr>
          <a:xfrm>
            <a:off x="3124200" y="4767263"/>
            <a:ext cx="2895600" cy="273844"/>
          </a:xfrm>
        </p:spPr>
        <p:txBody>
          <a:bodyPr/>
          <a:lstStyle/>
          <a:p>
            <a:endParaRPr lang="en-US"/>
          </a:p>
        </p:txBody>
      </p:sp>
      <p:sp>
        <p:nvSpPr>
          <p:cNvPr id="6" name="Slide Number Placeholder 5"/>
          <p:cNvSpPr>
            <a:spLocks noGrp="1"/>
          </p:cNvSpPr>
          <p:nvPr>
            <p:ph type="sldNum" sz="quarter" idx="12"/>
          </p:nvPr>
        </p:nvSpPr>
        <p:spPr>
          <a:xfrm>
            <a:off x="6553200" y="4767263"/>
            <a:ext cx="2133600" cy="273844"/>
          </a:xfrm>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164265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with Graphic">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457200" y="205979"/>
            <a:ext cx="8229600" cy="857250"/>
          </a:xfrm>
        </p:spPr>
        <p:txBody>
          <a:bodyPr/>
          <a:lstStyle/>
          <a:p>
            <a:r>
              <a:rPr lang="en-US"/>
              <a:t>Click to edit Master title style</a:t>
            </a:r>
          </a:p>
        </p:txBody>
      </p:sp>
      <p:sp>
        <p:nvSpPr>
          <p:cNvPr id="5" name="Content Placeholder 2"/>
          <p:cNvSpPr>
            <a:spLocks noGrp="1"/>
          </p:cNvSpPr>
          <p:nvPr>
            <p:ph idx="1"/>
          </p:nvPr>
        </p:nvSpPr>
        <p:spPr>
          <a:xfrm>
            <a:off x="457200" y="1200151"/>
            <a:ext cx="8229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4767263"/>
            <a:ext cx="2133600" cy="273844"/>
          </a:xfrm>
        </p:spPr>
        <p:txBody>
          <a:bodyPr/>
          <a:lstStyle/>
          <a:p>
            <a:fld id="{DCFE7AC9-246F-274F-90B0-9B5F72AD257B}" type="datetime1">
              <a:rPr lang="en-US" smtClean="0"/>
              <a:t>9/19/2024</a:t>
            </a:fld>
            <a:endParaRPr lang="en-US"/>
          </a:p>
        </p:txBody>
      </p:sp>
      <p:sp>
        <p:nvSpPr>
          <p:cNvPr id="7" name="Footer Placeholder 4"/>
          <p:cNvSpPr>
            <a:spLocks noGrp="1"/>
          </p:cNvSpPr>
          <p:nvPr>
            <p:ph type="ftr" sz="quarter" idx="11"/>
          </p:nvPr>
        </p:nvSpPr>
        <p:spPr>
          <a:xfrm>
            <a:off x="3124200" y="4767263"/>
            <a:ext cx="2895600" cy="273844"/>
          </a:xfrm>
        </p:spPr>
        <p:txBody>
          <a:bodyPr/>
          <a:lstStyle/>
          <a:p>
            <a:endParaRPr lang="en-US"/>
          </a:p>
        </p:txBody>
      </p:sp>
      <p:sp>
        <p:nvSpPr>
          <p:cNvPr id="9" name="Slide Number Placeholder 5"/>
          <p:cNvSpPr>
            <a:spLocks noGrp="1"/>
          </p:cNvSpPr>
          <p:nvPr>
            <p:ph type="sldNum" sz="quarter" idx="12"/>
          </p:nvPr>
        </p:nvSpPr>
        <p:spPr>
          <a:xfrm>
            <a:off x="6553200" y="4767263"/>
            <a:ext cx="2133600" cy="273844"/>
          </a:xfrm>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91624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5C5FA7-125C-0C4A-A698-3C3B1B89F9E6}" type="datetime1">
              <a:rPr lang="en-US" smtClean="0"/>
              <a:t>9/19/2024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261048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with Graphic">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5C47E-A1DB-2145-AD89-7CD67B276434}" type="datetime1">
              <a:rPr lang="en-US" smtClean="0"/>
              <a:t>9/19/2024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D5B470-24F1-6744-BE88-730898E97D2D}" type="slidenum">
              <a:rPr lang="en-US" smtClean="0"/>
              <a:t>‹#›</a:t>
            </a:fld>
            <a:endParaRPr lang="en-US"/>
          </a:p>
        </p:txBody>
      </p:sp>
      <p:sp>
        <p:nvSpPr>
          <p:cNvPr id="7" name="Title 1"/>
          <p:cNvSpPr>
            <a:spLocks noGrp="1"/>
          </p:cNvSpPr>
          <p:nvPr>
            <p:ph type="title"/>
          </p:nvPr>
        </p:nvSpPr>
        <p:spPr>
          <a:xfrm>
            <a:off x="457200" y="205979"/>
            <a:ext cx="8229600" cy="857250"/>
          </a:xfrm>
        </p:spPr>
        <p:txBody>
          <a:bodyPr/>
          <a:lstStyle/>
          <a:p>
            <a:r>
              <a:rPr lang="en-US"/>
              <a:t>Click to edit Master title style</a:t>
            </a:r>
            <a:endParaRPr lang="en-US" dirty="0"/>
          </a:p>
        </p:txBody>
      </p:sp>
    </p:spTree>
    <p:extLst>
      <p:ext uri="{BB962C8B-B14F-4D97-AF65-F5344CB8AC3E}">
        <p14:creationId xmlns:p14="http://schemas.microsoft.com/office/powerpoint/2010/main" val="49219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801612-8457-0F45-9037-542885C50CD0}" type="datetime1">
              <a:rPr lang="en-US" smtClean="0"/>
              <a:t>9/19/2024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170089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512B47-1129-A14A-A2B6-9E4149B6642C}" type="datetime1">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4144687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7"/>
            <a:ext cx="8229600" cy="871538"/>
          </a:xfrm>
        </p:spPr>
        <p:txBody>
          <a:bodyPr anchor="b">
            <a:normAutofit/>
          </a:bodyPr>
          <a:lstStyle>
            <a:lvl1pPr algn="ctr">
              <a:defRPr sz="4400" b="1"/>
            </a:lvl1pPr>
          </a:lstStyle>
          <a:p>
            <a:r>
              <a:rPr lang="en-US"/>
              <a:t>Click to edit Master title style</a:t>
            </a:r>
            <a:endParaRPr lang="en-US" dirty="0"/>
          </a:p>
        </p:txBody>
      </p:sp>
      <p:sp>
        <p:nvSpPr>
          <p:cNvPr id="3" name="Content Placeholder 2"/>
          <p:cNvSpPr>
            <a:spLocks noGrp="1"/>
          </p:cNvSpPr>
          <p:nvPr>
            <p:ph idx="1"/>
          </p:nvPr>
        </p:nvSpPr>
        <p:spPr>
          <a:xfrm>
            <a:off x="3575050" y="1076326"/>
            <a:ext cx="5111750" cy="35182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BF5497-67D5-5B4B-AD21-B28310D102AE}" type="datetime1">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986381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1EA91A-B92F-8744-80AE-4EADCD339B75}" type="datetime1">
              <a:rPr lang="en-US" smtClean="0"/>
              <a:t>9/19/2024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B470-24F1-6744-BE88-730898E97D2D}" type="slidenum">
              <a:rPr lang="en-US" smtClean="0"/>
              <a:t>‹#›</a:t>
            </a:fld>
            <a:endParaRPr lang="en-US"/>
          </a:p>
        </p:txBody>
      </p:sp>
    </p:spTree>
    <p:extLst>
      <p:ext uri="{BB962C8B-B14F-4D97-AF65-F5344CB8AC3E}">
        <p14:creationId xmlns:p14="http://schemas.microsoft.com/office/powerpoint/2010/main" val="299361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174605-632E-8E46-B0E8-8E407C6C1C1B}" type="datetime1">
              <a:rPr lang="en-US" smtClean="0"/>
              <a:t>9/19/2024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D5B470-24F1-6744-BE88-730898E97D2D}" type="slidenum">
              <a:rPr lang="en-US" smtClean="0"/>
              <a:t>‹#›</a:t>
            </a:fld>
            <a:endParaRPr lang="en-US"/>
          </a:p>
        </p:txBody>
      </p:sp>
      <p:sp>
        <p:nvSpPr>
          <p:cNvPr id="10" name="Text Placeholder 3"/>
          <p:cNvSpPr>
            <a:spLocks noGrp="1"/>
          </p:cNvSpPr>
          <p:nvPr>
            <p:ph type="body" sz="half" idx="2" hasCustomPrompt="1"/>
          </p:nvPr>
        </p:nvSpPr>
        <p:spPr>
          <a:xfrm>
            <a:off x="1792288" y="2654638"/>
            <a:ext cx="5486400" cy="285292"/>
          </a:xfrm>
        </p:spPr>
        <p:txBody>
          <a:bodyPr>
            <a:normAutofit/>
          </a:bodyPr>
          <a:lstStyle>
            <a:lvl1pPr marL="0" indent="0" algn="ctr">
              <a:buNone/>
              <a:defRPr sz="18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-Johnny Appleseed</a:t>
            </a:r>
          </a:p>
        </p:txBody>
      </p:sp>
      <p:sp>
        <p:nvSpPr>
          <p:cNvPr id="8" name="Text Placeholder 7"/>
          <p:cNvSpPr>
            <a:spLocks noGrp="1"/>
          </p:cNvSpPr>
          <p:nvPr>
            <p:ph type="body" sz="quarter" idx="13" hasCustomPrompt="1"/>
          </p:nvPr>
        </p:nvSpPr>
        <p:spPr>
          <a:xfrm>
            <a:off x="649605" y="1390769"/>
            <a:ext cx="7854315" cy="1047631"/>
          </a:xfrm>
        </p:spPr>
        <p:txBody>
          <a:bodyPr anchor="ctr" anchorCtr="1">
            <a:normAutofit/>
          </a:bodyPr>
          <a:lstStyle>
            <a:lvl1pPr marL="0" indent="0" algn="ctr">
              <a:buNone/>
              <a:defRPr sz="2800">
                <a:latin typeface="+mn-lt"/>
              </a:defRPr>
            </a:lvl1pPr>
          </a:lstStyle>
          <a:p>
            <a:pPr lvl="0"/>
            <a:r>
              <a:rPr lang="en-US" dirty="0"/>
              <a:t>“Type a quote here.”</a:t>
            </a:r>
          </a:p>
        </p:txBody>
      </p:sp>
    </p:spTree>
    <p:extLst>
      <p:ext uri="{BB962C8B-B14F-4D97-AF65-F5344CB8AC3E}">
        <p14:creationId xmlns:p14="http://schemas.microsoft.com/office/powerpoint/2010/main" val="935167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venir Next Regular"/>
                <a:cs typeface="Avenir Next Regular"/>
              </a:defRPr>
            </a:lvl1pPr>
          </a:lstStyle>
          <a:p>
            <a:fld id="{7527057D-347E-4F49-87E4-D800B7A46B0A}" type="datetime1">
              <a:rPr lang="en-US" smtClean="0"/>
              <a:t>9/19/2024</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b="0" i="0">
                <a:solidFill>
                  <a:schemeClr val="tx1">
                    <a:tint val="75000"/>
                  </a:schemeClr>
                </a:solidFill>
                <a:latin typeface="Avenir Next Regular"/>
                <a:cs typeface="Avenir Next Regular"/>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b="0" i="0">
                <a:solidFill>
                  <a:schemeClr val="tx1">
                    <a:tint val="75000"/>
                  </a:schemeClr>
                </a:solidFill>
                <a:latin typeface="Avenir Next Regular"/>
                <a:cs typeface="Avenir Next Regular"/>
              </a:defRPr>
            </a:lvl1pPr>
          </a:lstStyle>
          <a:p>
            <a:fld id="{3CD5B470-24F1-6744-BE88-730898E97D2D}" type="slidenum">
              <a:rPr lang="en-US" smtClean="0"/>
              <a:pPr/>
              <a:t>‹#›</a:t>
            </a:fld>
            <a:endParaRPr lang="en-US" dirty="0"/>
          </a:p>
        </p:txBody>
      </p:sp>
    </p:spTree>
    <p:extLst>
      <p:ext uri="{BB962C8B-B14F-4D97-AF65-F5344CB8AC3E}">
        <p14:creationId xmlns:p14="http://schemas.microsoft.com/office/powerpoint/2010/main" val="3373842488"/>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5" r:id="rId4"/>
    <p:sldLayoutId id="2147483654" r:id="rId5"/>
    <p:sldLayoutId id="2147483652" r:id="rId6"/>
    <p:sldLayoutId id="2147483656" r:id="rId7"/>
    <p:sldLayoutId id="2147483657" r:id="rId8"/>
    <p:sldLayoutId id="2147483658" r:id="rId9"/>
  </p:sldLayoutIdLst>
  <p:hf hdr="0" ftr="0" dt="0"/>
  <p:txStyles>
    <p:titleStyle>
      <a:lvl1pPr algn="ctr" defTabSz="457200" rtl="0" eaLnBrk="1" latinLnBrk="0" hangingPunct="1">
        <a:spcBef>
          <a:spcPct val="0"/>
        </a:spcBef>
        <a:buNone/>
        <a:defRPr sz="4400" kern="1200">
          <a:solidFill>
            <a:schemeClr val="tx2"/>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67658"/>
            <a:ext cx="7772400" cy="1102519"/>
          </a:xfrm>
        </p:spPr>
        <p:txBody>
          <a:bodyPr>
            <a:normAutofit/>
          </a:bodyPr>
          <a:lstStyle/>
          <a:p>
            <a:r>
              <a:rPr lang="en-US" dirty="0">
                <a:solidFill>
                  <a:schemeClr val="bg1"/>
                </a:solidFill>
                <a:latin typeface="Aptos Narrow"/>
              </a:rPr>
              <a:t>Business Meal Policy</a:t>
            </a:r>
          </a:p>
        </p:txBody>
      </p:sp>
      <p:sp>
        <p:nvSpPr>
          <p:cNvPr id="3" name="Subtitle 2"/>
          <p:cNvSpPr>
            <a:spLocks noGrp="1"/>
          </p:cNvSpPr>
          <p:nvPr>
            <p:ph type="subTitle" idx="4294967295"/>
          </p:nvPr>
        </p:nvSpPr>
        <p:spPr>
          <a:xfrm>
            <a:off x="1371600" y="1884489"/>
            <a:ext cx="6400800" cy="1314450"/>
          </a:xfrm>
        </p:spPr>
        <p:txBody>
          <a:bodyPr anchor="b">
            <a:normAutofit/>
          </a:bodyPr>
          <a:lstStyle/>
          <a:p>
            <a:pPr marL="0" indent="0" algn="ctr">
              <a:buNone/>
            </a:pPr>
            <a:r>
              <a:rPr lang="en-US" sz="1600" dirty="0">
                <a:solidFill>
                  <a:srgbClr val="FFFFFF"/>
                </a:solidFill>
              </a:rPr>
              <a:t>Up</a:t>
            </a:r>
            <a:r>
              <a:rPr lang="en-US" sz="1600" dirty="0">
                <a:solidFill>
                  <a:srgbClr val="FFFFFF"/>
                </a:solidFill>
                <a:latin typeface="Aptos Narrow"/>
              </a:rPr>
              <a:t>dated: July 2024</a:t>
            </a:r>
          </a:p>
        </p:txBody>
      </p:sp>
    </p:spTree>
    <p:extLst>
      <p:ext uri="{BB962C8B-B14F-4D97-AF65-F5344CB8AC3E}">
        <p14:creationId xmlns:p14="http://schemas.microsoft.com/office/powerpoint/2010/main" val="183133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Aptos Narrow"/>
              </a:rPr>
              <a:t>Unallowable Expenses</a:t>
            </a:r>
          </a:p>
        </p:txBody>
      </p:sp>
      <p:sp>
        <p:nvSpPr>
          <p:cNvPr id="3" name="Content Placeholder 2"/>
          <p:cNvSpPr>
            <a:spLocks noGrp="1"/>
          </p:cNvSpPr>
          <p:nvPr>
            <p:ph idx="1"/>
          </p:nvPr>
        </p:nvSpPr>
        <p:spPr>
          <a:xfrm>
            <a:off x="257577" y="879232"/>
            <a:ext cx="8731877" cy="4027620"/>
          </a:xfrm>
        </p:spPr>
        <p:txBody>
          <a:bodyPr vert="horz" lIns="91440" tIns="45720" rIns="91440" bIns="45720" rtlCol="0" anchor="t">
            <a:normAutofit fontScale="25000" lnSpcReduction="20000"/>
          </a:bodyPr>
          <a:lstStyle/>
          <a:p>
            <a:r>
              <a:rPr lang="en-US" sz="8000" dirty="0">
                <a:latin typeface="Aptos Narrow"/>
              </a:rPr>
              <a:t>Lunches for deans and department leads</a:t>
            </a:r>
          </a:p>
          <a:p>
            <a:r>
              <a:rPr lang="en-US" sz="8000" dirty="0">
                <a:latin typeface="Aptos Narrow"/>
              </a:rPr>
              <a:t>Regularly scheduled meetings for university employees </a:t>
            </a:r>
          </a:p>
          <a:p>
            <a:r>
              <a:rPr lang="en-US" sz="8000" dirty="0">
                <a:latin typeface="Aptos Narrow"/>
              </a:rPr>
              <a:t>Faculty and/or staff department meetings </a:t>
            </a:r>
          </a:p>
          <a:p>
            <a:r>
              <a:rPr lang="en-US" sz="8000" dirty="0">
                <a:latin typeface="Aptos Narrow"/>
              </a:rPr>
              <a:t>Group Planning Meetings</a:t>
            </a:r>
          </a:p>
          <a:p>
            <a:r>
              <a:rPr lang="en-US" sz="8000" dirty="0">
                <a:latin typeface="Aptos Narrow"/>
              </a:rPr>
              <a:t>Round Table Discussions</a:t>
            </a:r>
          </a:p>
          <a:p>
            <a:r>
              <a:rPr lang="en-US" sz="8000" dirty="0">
                <a:latin typeface="Aptos Narrow"/>
              </a:rPr>
              <a:t>General discussion meetings between faculty and staff</a:t>
            </a:r>
          </a:p>
          <a:p>
            <a:r>
              <a:rPr lang="en-US" sz="8000" dirty="0">
                <a:latin typeface="Aptos Narrow"/>
              </a:rPr>
              <a:t>Mentor/Mentee meals between university employees</a:t>
            </a:r>
          </a:p>
          <a:p>
            <a:r>
              <a:rPr lang="en-US" sz="8000" dirty="0">
                <a:latin typeface="Aptos Narrow"/>
              </a:rPr>
              <a:t>A one-on-one appreciation meal</a:t>
            </a:r>
          </a:p>
          <a:p>
            <a:r>
              <a:rPr lang="en-US" sz="8000" dirty="0">
                <a:latin typeface="Aptos Narrow"/>
              </a:rPr>
              <a:t>A new employee meal</a:t>
            </a:r>
          </a:p>
          <a:p>
            <a:r>
              <a:rPr lang="en-US" sz="8000" dirty="0">
                <a:latin typeface="Aptos Narrow"/>
              </a:rPr>
              <a:t>A farewell gathering for an employee that is NOT retiring (an employee departing from the university)</a:t>
            </a:r>
          </a:p>
          <a:p>
            <a:r>
              <a:rPr lang="en-US" sz="8000" dirty="0">
                <a:latin typeface="Aptos Narrow"/>
              </a:rPr>
              <a:t>Employee monthly birthdays, weddings, and work anniversaries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10</a:t>
            </a:fld>
            <a:endParaRPr lang="en-US"/>
          </a:p>
        </p:txBody>
      </p:sp>
    </p:spTree>
    <p:extLst>
      <p:ext uri="{BB962C8B-B14F-4D97-AF65-F5344CB8AC3E}">
        <p14:creationId xmlns:p14="http://schemas.microsoft.com/office/powerpoint/2010/main" val="339031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latin typeface="Aptos Narrow"/>
              </a:rPr>
              <a:t>Reimbursement Requirements</a:t>
            </a:r>
          </a:p>
        </p:txBody>
      </p:sp>
      <p:sp>
        <p:nvSpPr>
          <p:cNvPr id="6" name="Content Placeholder 5"/>
          <p:cNvSpPr>
            <a:spLocks noGrp="1"/>
          </p:cNvSpPr>
          <p:nvPr>
            <p:ph idx="1"/>
          </p:nvPr>
        </p:nvSpPr>
        <p:spPr>
          <a:xfrm>
            <a:off x="457200" y="914400"/>
            <a:ext cx="8229600" cy="3852863"/>
          </a:xfrm>
        </p:spPr>
        <p:txBody>
          <a:bodyPr vert="horz" lIns="91440" tIns="45720" rIns="91440" bIns="45720" rtlCol="0" anchor="t">
            <a:noAutofit/>
          </a:bodyPr>
          <a:lstStyle/>
          <a:p>
            <a:pPr marL="0" indent="0">
              <a:buNone/>
            </a:pPr>
            <a:r>
              <a:rPr lang="en-US" sz="2000" dirty="0">
                <a:latin typeface="Aptos Narrow"/>
              </a:rPr>
              <a:t>The University will reimburse official business meals based on actual costs incurred up to the amount shown for the applicable meal based on GSA (General Services Administration) rate.  An original, itemized receipt including the</a:t>
            </a:r>
            <a:r>
              <a:rPr lang="en-US" sz="2000" dirty="0">
                <a:solidFill>
                  <a:srgbClr val="000000"/>
                </a:solidFill>
                <a:latin typeface="Aptos Narrow"/>
              </a:rPr>
              <a:t> proof of payment </a:t>
            </a:r>
            <a:r>
              <a:rPr lang="en-US" sz="2000" dirty="0">
                <a:latin typeface="Aptos Narrow"/>
              </a:rPr>
              <a:t>is required for reimbursement for all business meals. All business meal receipts must have two meals/two attendees or more. </a:t>
            </a:r>
          </a:p>
          <a:p>
            <a:pPr marL="0" lvl="0" indent="0">
              <a:buNone/>
            </a:pPr>
            <a:endParaRPr lang="en-US" sz="2000" dirty="0">
              <a:latin typeface="Aptos Narrow"/>
            </a:endParaRPr>
          </a:p>
          <a:p>
            <a:pPr marL="0" indent="0">
              <a:buNone/>
            </a:pPr>
            <a:r>
              <a:rPr lang="en-US" sz="2000" dirty="0">
                <a:latin typeface="Aptos Narrow"/>
              </a:rPr>
              <a:t>For a business meal to be reimbursed, a business purpose with a detailed list of attendees for a group of 10 people or less and their business relationship to the university is required. For a group of more than 10 people, a description of the group and number of people in the group must be included on the reimbursement request.</a:t>
            </a:r>
            <a:endParaRPr lang="en-US" sz="2400" dirty="0">
              <a:latin typeface="Aptos Narrow"/>
            </a:endParaRPr>
          </a:p>
        </p:txBody>
      </p:sp>
      <p:sp>
        <p:nvSpPr>
          <p:cNvPr id="4" name="Slide Number Placeholder 3"/>
          <p:cNvSpPr>
            <a:spLocks noGrp="1"/>
          </p:cNvSpPr>
          <p:nvPr>
            <p:ph type="sldNum" sz="quarter" idx="12"/>
          </p:nvPr>
        </p:nvSpPr>
        <p:spPr/>
        <p:txBody>
          <a:bodyPr/>
          <a:lstStyle/>
          <a:p>
            <a:fld id="{3CD5B470-24F1-6744-BE88-730898E97D2D}" type="slidenum">
              <a:rPr lang="en-US" smtClean="0"/>
              <a:t>11</a:t>
            </a:fld>
            <a:endParaRPr lang="en-US"/>
          </a:p>
        </p:txBody>
      </p:sp>
    </p:spTree>
    <p:extLst>
      <p:ext uri="{BB962C8B-B14F-4D97-AF65-F5344CB8AC3E}">
        <p14:creationId xmlns:p14="http://schemas.microsoft.com/office/powerpoint/2010/main" val="79764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45439"/>
            <a:ext cx="8229600" cy="4544908"/>
          </a:xfrm>
        </p:spPr>
        <p:txBody>
          <a:bodyPr vert="horz" lIns="91440" tIns="45720" rIns="91440" bIns="45720" rtlCol="0" anchor="t">
            <a:normAutofit fontScale="85000" lnSpcReduction="10000"/>
          </a:bodyPr>
          <a:lstStyle/>
          <a:p>
            <a:pPr marL="0" indent="0">
              <a:buNone/>
            </a:pPr>
            <a:r>
              <a:rPr lang="en-US" dirty="0">
                <a:latin typeface="Aptos Narrow"/>
              </a:rPr>
              <a:t>The GSA rate used will correspond to the location in which the individual purchases the official business meal.  </a:t>
            </a:r>
          </a:p>
          <a:p>
            <a:pPr lvl="0"/>
            <a:endParaRPr lang="en-US" dirty="0">
              <a:latin typeface="Aptos Narrow"/>
            </a:endParaRPr>
          </a:p>
          <a:p>
            <a:pPr marL="0" indent="0">
              <a:buNone/>
            </a:pPr>
            <a:r>
              <a:rPr lang="en-US" dirty="0">
                <a:latin typeface="Aptos Narrow"/>
              </a:rPr>
              <a:t>Business meals that exceed standard per diem rate require justification and additional </a:t>
            </a:r>
            <a:r>
              <a:rPr lang="en-US" b="1" dirty="0">
                <a:solidFill>
                  <a:schemeClr val="accent1"/>
                </a:solidFill>
                <a:effectLst>
                  <a:outerShdw blurRad="38100" dist="38100" dir="2700000" algn="tl">
                    <a:srgbClr val="000000">
                      <a:alpha val="43137"/>
                    </a:srgbClr>
                  </a:outerShdw>
                </a:effectLst>
                <a:latin typeface="Aptos Narrow"/>
              </a:rPr>
              <a:t>department approval</a:t>
            </a:r>
            <a:r>
              <a:rPr lang="en-US" dirty="0">
                <a:latin typeface="Aptos Narrow"/>
              </a:rPr>
              <a:t> for up to 150% of the meal allowance and are allowable expenses to charge to State Funds.  </a:t>
            </a:r>
          </a:p>
          <a:p>
            <a:pPr lvl="0"/>
            <a:endParaRPr lang="en-US" dirty="0">
              <a:latin typeface="Aptos Narrow"/>
            </a:endParaRPr>
          </a:p>
          <a:p>
            <a:pPr marL="0" indent="0">
              <a:buNone/>
            </a:pPr>
            <a:r>
              <a:rPr lang="en-US" dirty="0">
                <a:latin typeface="Aptos Narrow"/>
              </a:rPr>
              <a:t>Business meals that exceed 150% of the allowance up to 200% of the standard rate with </a:t>
            </a:r>
            <a:r>
              <a:rPr lang="en-US" b="1" dirty="0">
                <a:solidFill>
                  <a:schemeClr val="accent1"/>
                </a:solidFill>
                <a:effectLst>
                  <a:outerShdw blurRad="38100" dist="38100" dir="2700000" algn="tl">
                    <a:srgbClr val="000000">
                      <a:alpha val="43137"/>
                    </a:srgbClr>
                  </a:outerShdw>
                </a:effectLst>
                <a:latin typeface="Aptos Narrow"/>
              </a:rPr>
              <a:t>Dean or VP </a:t>
            </a:r>
            <a:r>
              <a:rPr lang="en-US" dirty="0">
                <a:latin typeface="Aptos Narrow"/>
              </a:rPr>
              <a:t>approval are allowable with University Local Funds.  </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12</a:t>
            </a:fld>
            <a:endParaRPr lang="en-US"/>
          </a:p>
        </p:txBody>
      </p:sp>
    </p:spTree>
    <p:extLst>
      <p:ext uri="{BB962C8B-B14F-4D97-AF65-F5344CB8AC3E}">
        <p14:creationId xmlns:p14="http://schemas.microsoft.com/office/powerpoint/2010/main" val="2065653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Reimbursement Guidelines</a:t>
            </a:r>
          </a:p>
        </p:txBody>
      </p:sp>
      <p:sp>
        <p:nvSpPr>
          <p:cNvPr id="6" name="Content Placeholder 5"/>
          <p:cNvSpPr>
            <a:spLocks noGrp="1"/>
          </p:cNvSpPr>
          <p:nvPr>
            <p:ph idx="1"/>
          </p:nvPr>
        </p:nvSpPr>
        <p:spPr>
          <a:xfrm>
            <a:off x="218941" y="914400"/>
            <a:ext cx="8706118" cy="3966693"/>
          </a:xfrm>
        </p:spPr>
        <p:txBody>
          <a:bodyPr vert="horz" lIns="91440" tIns="45720" rIns="91440" bIns="45720" rtlCol="0" anchor="t">
            <a:noAutofit/>
          </a:bodyPr>
          <a:lstStyle/>
          <a:p>
            <a:pPr marL="0" indent="0">
              <a:buNone/>
            </a:pPr>
            <a:r>
              <a:rPr lang="en-US" sz="2000" dirty="0"/>
              <a:t>Business Meals reimbursements </a:t>
            </a:r>
            <a:r>
              <a:rPr lang="en-US" sz="2000" b="1" dirty="0">
                <a:solidFill>
                  <a:schemeClr val="accent1"/>
                </a:solidFill>
                <a:effectLst>
                  <a:outerShdw blurRad="38100" dist="38100" dir="2700000" algn="tl">
                    <a:srgbClr val="000000">
                      <a:alpha val="43137"/>
                    </a:srgbClr>
                  </a:outerShdw>
                </a:effectLst>
              </a:rPr>
              <a:t>cannot</a:t>
            </a:r>
            <a:r>
              <a:rPr lang="en-US" sz="2000" b="1" dirty="0">
                <a:solidFill>
                  <a:schemeClr val="accent1"/>
                </a:solidFill>
              </a:rPr>
              <a:t> </a:t>
            </a:r>
            <a:r>
              <a:rPr lang="en-US" sz="2000" b="1" dirty="0">
                <a:solidFill>
                  <a:schemeClr val="accent1"/>
                </a:solidFill>
                <a:effectLst>
                  <a:outerShdw blurRad="38100" dist="38100" dir="2700000" algn="tl">
                    <a:srgbClr val="000000">
                      <a:alpha val="43137"/>
                    </a:srgbClr>
                  </a:outerShdw>
                </a:effectLst>
              </a:rPr>
              <a:t>exceed 200%.  </a:t>
            </a:r>
            <a:r>
              <a:rPr lang="en-US" sz="2000" dirty="0"/>
              <a:t>As a University employee the expectation is to follow university policies and procedures. In the rare case, that the reimbursement exceeds the 200%, the activity should be approved in </a:t>
            </a:r>
            <a:r>
              <a:rPr lang="en-US" sz="2000" b="1" u="sng" dirty="0"/>
              <a:t>advance</a:t>
            </a:r>
            <a:r>
              <a:rPr lang="en-US" sz="2000" b="1" u="sng" dirty="0">
                <a:solidFill>
                  <a:schemeClr val="accent1"/>
                </a:solidFill>
                <a:effectLst>
                  <a:outerShdw blurRad="38100" dist="38100" dir="2700000" algn="tl">
                    <a:srgbClr val="000000">
                      <a:alpha val="43137"/>
                    </a:srgbClr>
                  </a:outerShdw>
                </a:effectLst>
              </a:rPr>
              <a:t> </a:t>
            </a:r>
            <a:r>
              <a:rPr lang="en-US" sz="2000" dirty="0"/>
              <a:t>by the Chief Financial Officer. </a:t>
            </a:r>
          </a:p>
          <a:p>
            <a:pPr marL="0" lvl="0" indent="0">
              <a:buNone/>
            </a:pPr>
            <a:endParaRPr lang="en-US" sz="2000" dirty="0"/>
          </a:p>
          <a:p>
            <a:pPr marL="0" indent="0">
              <a:buNone/>
            </a:pPr>
            <a:r>
              <a:rPr lang="en-US" sz="2000" b="1" dirty="0">
                <a:solidFill>
                  <a:schemeClr val="accent1"/>
                </a:solidFill>
                <a:effectLst>
                  <a:outerShdw blurRad="38100" dist="38100" dir="2700000" algn="tl">
                    <a:srgbClr val="000000">
                      <a:alpha val="43137"/>
                    </a:srgbClr>
                  </a:outerShdw>
                </a:effectLst>
              </a:rPr>
              <a:t>Do not split </a:t>
            </a:r>
            <a:r>
              <a:rPr lang="en-US" sz="2000" dirty="0"/>
              <a:t>the business meal between State, Local and Foundation. If the meal will exceed 200% the entire meal expense should be submitted to the Foundation for reimbursement only if the activity has been preapproved.  </a:t>
            </a:r>
          </a:p>
          <a:p>
            <a:pPr marL="0" lvl="0" indent="0">
              <a:buNone/>
            </a:pPr>
            <a:endParaRPr lang="en-US" sz="2000" dirty="0"/>
          </a:p>
          <a:p>
            <a:pPr marL="0" indent="0">
              <a:buNone/>
            </a:pPr>
            <a:r>
              <a:rPr lang="en-US" sz="2000" dirty="0"/>
              <a:t>If it is not reimbursable under State or university policy, it should </a:t>
            </a:r>
            <a:r>
              <a:rPr lang="en-US" sz="2000" b="1" dirty="0">
                <a:solidFill>
                  <a:schemeClr val="accent1"/>
                </a:solidFill>
                <a:effectLst>
                  <a:outerShdw blurRad="38100" dist="38100" dir="2700000" algn="tl">
                    <a:srgbClr val="000000">
                      <a:alpha val="43137"/>
                    </a:srgbClr>
                  </a:outerShdw>
                </a:effectLst>
              </a:rPr>
              <a:t>not</a:t>
            </a:r>
            <a:r>
              <a:rPr lang="en-US" sz="2000" dirty="0">
                <a:solidFill>
                  <a:schemeClr val="accent1"/>
                </a:solidFill>
                <a:effectLst>
                  <a:outerShdw blurRad="38100" dist="38100" dir="2700000" algn="tl">
                    <a:srgbClr val="000000">
                      <a:alpha val="43137"/>
                    </a:srgbClr>
                  </a:outerShdw>
                </a:effectLst>
              </a:rPr>
              <a:t> </a:t>
            </a:r>
            <a:r>
              <a:rPr lang="en-US" sz="2000" dirty="0"/>
              <a:t>be </a:t>
            </a:r>
            <a:r>
              <a:rPr lang="en-US" sz="2000"/>
              <a:t>funded in whole or in part through the university. </a:t>
            </a:r>
          </a:p>
          <a:p>
            <a:pPr marL="0" lvl="0" indent="0">
              <a:buNone/>
            </a:pPr>
            <a:endParaRPr lang="en-US" sz="2800" dirty="0">
              <a:solidFill>
                <a:srgbClr val="FF0000"/>
              </a:solidFill>
            </a:endParaRPr>
          </a:p>
          <a:p>
            <a:pPr marL="0" lvl="0" indent="0">
              <a:buNone/>
            </a:pPr>
            <a:endParaRPr lang="en-US" sz="2400" dirty="0">
              <a:solidFill>
                <a:srgbClr val="FF0000"/>
              </a:solidFill>
            </a:endParaRPr>
          </a:p>
        </p:txBody>
      </p:sp>
      <p:sp>
        <p:nvSpPr>
          <p:cNvPr id="4" name="Slide Number Placeholder 3"/>
          <p:cNvSpPr>
            <a:spLocks noGrp="1"/>
          </p:cNvSpPr>
          <p:nvPr>
            <p:ph type="sldNum" sz="quarter" idx="12"/>
          </p:nvPr>
        </p:nvSpPr>
        <p:spPr/>
        <p:txBody>
          <a:bodyPr/>
          <a:lstStyle/>
          <a:p>
            <a:fld id="{3CD5B470-24F1-6744-BE88-730898E97D2D}" type="slidenum">
              <a:rPr lang="en-US" smtClean="0"/>
              <a:t>13</a:t>
            </a:fld>
            <a:endParaRPr lang="en-US"/>
          </a:p>
        </p:txBody>
      </p:sp>
    </p:spTree>
    <p:extLst>
      <p:ext uri="{BB962C8B-B14F-4D97-AF65-F5344CB8AC3E}">
        <p14:creationId xmlns:p14="http://schemas.microsoft.com/office/powerpoint/2010/main" val="2248448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679807"/>
          </a:xfrm>
        </p:spPr>
        <p:txBody>
          <a:bodyPr>
            <a:normAutofit fontScale="90000"/>
          </a:bodyPr>
          <a:lstStyle/>
          <a:p>
            <a:r>
              <a:rPr lang="en-US" dirty="0">
                <a:latin typeface="Aptos Narrow"/>
              </a:rPr>
              <a:t>Restrictions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94055361"/>
              </p:ext>
            </p:extLst>
          </p:nvPr>
        </p:nvGraphicFramePr>
        <p:xfrm>
          <a:off x="791836" y="819379"/>
          <a:ext cx="7394740" cy="3787665"/>
        </p:xfrm>
        <a:graphic>
          <a:graphicData uri="http://schemas.openxmlformats.org/drawingml/2006/table">
            <a:tbl>
              <a:tblPr firstRow="1" bandRow="1">
                <a:tableStyleId>{5C22544A-7EE6-4342-B048-85BDC9FD1C3A}</a:tableStyleId>
              </a:tblPr>
              <a:tblGrid>
                <a:gridCol w="2000250">
                  <a:extLst>
                    <a:ext uri="{9D8B030D-6E8A-4147-A177-3AD203B41FA5}">
                      <a16:colId xmlns:a16="http://schemas.microsoft.com/office/drawing/2014/main" val="351681949"/>
                    </a:ext>
                  </a:extLst>
                </a:gridCol>
                <a:gridCol w="5394490">
                  <a:extLst>
                    <a:ext uri="{9D8B030D-6E8A-4147-A177-3AD203B41FA5}">
                      <a16:colId xmlns:a16="http://schemas.microsoft.com/office/drawing/2014/main" val="3272545146"/>
                    </a:ext>
                  </a:extLst>
                </a:gridCol>
              </a:tblGrid>
              <a:tr h="479891">
                <a:tc>
                  <a:txBody>
                    <a:bodyPr/>
                    <a:lstStyle/>
                    <a:p>
                      <a:r>
                        <a:rPr lang="en-US" dirty="0">
                          <a:latin typeface="Aptos Narrow"/>
                        </a:rPr>
                        <a:t>Expense</a:t>
                      </a:r>
                      <a:r>
                        <a:rPr lang="en-US" baseline="0" dirty="0">
                          <a:latin typeface="Aptos Narrow"/>
                        </a:rPr>
                        <a:t> Type</a:t>
                      </a:r>
                      <a:endParaRPr lang="en-US">
                        <a:latin typeface="Aptos Narrow"/>
                      </a:endParaRPr>
                    </a:p>
                  </a:txBody>
                  <a:tcPr/>
                </a:tc>
                <a:tc>
                  <a:txBody>
                    <a:bodyPr/>
                    <a:lstStyle/>
                    <a:p>
                      <a:r>
                        <a:rPr lang="en-US" dirty="0">
                          <a:latin typeface="Aptos Narrow"/>
                        </a:rPr>
                        <a:t>Policy</a:t>
                      </a:r>
                    </a:p>
                  </a:txBody>
                  <a:tcPr/>
                </a:tc>
                <a:extLst>
                  <a:ext uri="{0D108BD9-81ED-4DB2-BD59-A6C34878D82A}">
                    <a16:rowId xmlns:a16="http://schemas.microsoft.com/office/drawing/2014/main" val="894719114"/>
                  </a:ext>
                </a:extLst>
              </a:tr>
              <a:tr h="1490186">
                <a:tc>
                  <a:txBody>
                    <a:bodyPr/>
                    <a:lstStyle/>
                    <a:p>
                      <a:r>
                        <a:rPr lang="en-US" sz="1600" dirty="0">
                          <a:latin typeface="Aptos Narrow"/>
                        </a:rPr>
                        <a:t>Alcohol</a:t>
                      </a:r>
                    </a:p>
                  </a:txBody>
                  <a:tcPr/>
                </a:tc>
                <a:tc>
                  <a:txBody>
                    <a:bodyPr/>
                    <a:lstStyle/>
                    <a:p>
                      <a:r>
                        <a:rPr lang="en-US" sz="1400" kern="1200" dirty="0">
                          <a:solidFill>
                            <a:schemeClr val="dk1"/>
                          </a:solidFill>
                          <a:effectLst/>
                          <a:latin typeface="Aptos Narrow"/>
                          <a:ea typeface="+mn-ea"/>
                          <a:cs typeface="+mn-cs"/>
                        </a:rPr>
                        <a:t>Alcoholic beverages up to $30 per person, including the appropriate tax and tip are allowable with University Local Funds. Food must be included in the business meal for reimbursement.  The alcohol is not part of the per diem cap and it must be excluded from the per diem rates. Alcohol cannot be reimbursed under State Funds. </a:t>
                      </a:r>
                      <a:endParaRPr lang="en-US" sz="1400">
                        <a:latin typeface="Aptos Narrow"/>
                      </a:endParaRPr>
                    </a:p>
                  </a:txBody>
                  <a:tcPr/>
                </a:tc>
                <a:extLst>
                  <a:ext uri="{0D108BD9-81ED-4DB2-BD59-A6C34878D82A}">
                    <a16:rowId xmlns:a16="http://schemas.microsoft.com/office/drawing/2014/main" val="2057656321"/>
                  </a:ext>
                </a:extLst>
              </a:tr>
              <a:tr h="1086068">
                <a:tc>
                  <a:txBody>
                    <a:bodyPr/>
                    <a:lstStyle/>
                    <a:p>
                      <a:r>
                        <a:rPr lang="en-US" sz="1600" dirty="0">
                          <a:latin typeface="Aptos Narrow"/>
                        </a:rPr>
                        <a:t>Spouses</a:t>
                      </a:r>
                      <a:r>
                        <a:rPr lang="en-US" sz="1600" baseline="0" dirty="0">
                          <a:latin typeface="Aptos Narrow"/>
                        </a:rPr>
                        <a:t> and Children</a:t>
                      </a:r>
                      <a:endParaRPr lang="en-US" sz="1600">
                        <a:latin typeface="Aptos Narrow"/>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Aptos Narrow"/>
                          <a:ea typeface="+mn-ea"/>
                          <a:cs typeface="+mn-cs"/>
                        </a:rPr>
                        <a:t>Spouses or Children of business meal participants may attend a business meal, but their portion of the expense will </a:t>
                      </a:r>
                      <a:r>
                        <a:rPr lang="en-US" sz="1400" b="1" kern="1200" dirty="0">
                          <a:solidFill>
                            <a:schemeClr val="accent1"/>
                          </a:solidFill>
                          <a:effectLst>
                            <a:outerShdw blurRad="38100" dist="38100" dir="2700000" algn="tl">
                              <a:srgbClr val="000000">
                                <a:alpha val="43137"/>
                              </a:srgbClr>
                            </a:outerShdw>
                          </a:effectLst>
                          <a:latin typeface="Aptos Narrow"/>
                          <a:ea typeface="+mn-ea"/>
                          <a:cs typeface="+mn-cs"/>
                        </a:rPr>
                        <a:t>NOT</a:t>
                      </a:r>
                      <a:r>
                        <a:rPr lang="en-US" sz="1400" kern="1200" dirty="0">
                          <a:solidFill>
                            <a:schemeClr val="dk1"/>
                          </a:solidFill>
                          <a:effectLst/>
                          <a:latin typeface="Aptos Narrow"/>
                          <a:ea typeface="+mn-ea"/>
                          <a:cs typeface="+mn-cs"/>
                        </a:rPr>
                        <a:t> be paid from State Funds.  Only meal expenses for job candidates' spouses are allowable under the same rules as business meal exceptions with Local Funds.</a:t>
                      </a:r>
                      <a:endParaRPr lang="en-US" sz="1400">
                        <a:latin typeface="Aptos Narrow"/>
                      </a:endParaRPr>
                    </a:p>
                  </a:txBody>
                  <a:tcPr/>
                </a:tc>
                <a:extLst>
                  <a:ext uri="{0D108BD9-81ED-4DB2-BD59-A6C34878D82A}">
                    <a16:rowId xmlns:a16="http://schemas.microsoft.com/office/drawing/2014/main" val="2753866583"/>
                  </a:ext>
                </a:extLst>
              </a:tr>
              <a:tr h="681950">
                <a:tc>
                  <a:txBody>
                    <a:bodyPr/>
                    <a:lstStyle/>
                    <a:p>
                      <a:r>
                        <a:rPr lang="en-US" sz="1600" dirty="0">
                          <a:latin typeface="Aptos Narrow"/>
                        </a:rPr>
                        <a:t>Delivery Costs/Tips</a:t>
                      </a:r>
                    </a:p>
                  </a:txBody>
                  <a:tcPr/>
                </a:tc>
                <a:tc>
                  <a:txBody>
                    <a:bodyPr/>
                    <a:lstStyle/>
                    <a:p>
                      <a:r>
                        <a:rPr lang="en-US" sz="1400" dirty="0">
                          <a:latin typeface="Aptos Narrow"/>
                        </a:rPr>
                        <a:t>Reasonable delivery costs and tips,</a:t>
                      </a:r>
                      <a:r>
                        <a:rPr lang="en-US" sz="1400" baseline="0" dirty="0">
                          <a:latin typeface="Aptos Narrow"/>
                        </a:rPr>
                        <a:t> up to 20% are reimbursable as long as the total cost does not exceed the allowable per diem for the meal. Tips cannot exceed 20%.</a:t>
                      </a:r>
                      <a:endParaRPr lang="en-US" sz="1400" dirty="0">
                        <a:latin typeface="Aptos Narrow"/>
                      </a:endParaRPr>
                    </a:p>
                  </a:txBody>
                  <a:tcPr/>
                </a:tc>
                <a:extLst>
                  <a:ext uri="{0D108BD9-81ED-4DB2-BD59-A6C34878D82A}">
                    <a16:rowId xmlns:a16="http://schemas.microsoft.com/office/drawing/2014/main" val="1089903384"/>
                  </a:ext>
                </a:extLst>
              </a:tr>
            </a:tbl>
          </a:graphicData>
        </a:graphic>
      </p:graphicFrame>
      <p:sp>
        <p:nvSpPr>
          <p:cNvPr id="4" name="Slide Number Placeholder 3"/>
          <p:cNvSpPr>
            <a:spLocks noGrp="1"/>
          </p:cNvSpPr>
          <p:nvPr>
            <p:ph type="sldNum" sz="quarter" idx="12"/>
          </p:nvPr>
        </p:nvSpPr>
        <p:spPr/>
        <p:txBody>
          <a:bodyPr/>
          <a:lstStyle/>
          <a:p>
            <a:fld id="{3CD5B470-24F1-6744-BE88-730898E97D2D}" type="slidenum">
              <a:rPr lang="en-US" smtClean="0"/>
              <a:t>14</a:t>
            </a:fld>
            <a:endParaRPr lang="en-US"/>
          </a:p>
        </p:txBody>
      </p:sp>
    </p:spTree>
    <p:extLst>
      <p:ext uri="{BB962C8B-B14F-4D97-AF65-F5344CB8AC3E}">
        <p14:creationId xmlns:p14="http://schemas.microsoft.com/office/powerpoint/2010/main" val="3242927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490372"/>
          </a:xfrm>
        </p:spPr>
        <p:txBody>
          <a:bodyPr>
            <a:normAutofit fontScale="90000"/>
          </a:bodyPr>
          <a:lstStyle/>
          <a:p>
            <a:r>
              <a:rPr lang="en-US" dirty="0">
                <a:latin typeface="Aptos Narrow"/>
              </a:rPr>
              <a:t>Funding Chart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8235617"/>
              </p:ext>
            </p:extLst>
          </p:nvPr>
        </p:nvGraphicFramePr>
        <p:xfrm>
          <a:off x="555673" y="793622"/>
          <a:ext cx="7772400" cy="4076991"/>
        </p:xfrm>
        <a:graphic>
          <a:graphicData uri="http://schemas.openxmlformats.org/drawingml/2006/table">
            <a:tbl>
              <a:tblPr firstRow="1" firstCol="1" bandRow="1">
                <a:tableStyleId>{5C22544A-7EE6-4342-B048-85BDC9FD1C3A}</a:tableStyleId>
              </a:tblPr>
              <a:tblGrid>
                <a:gridCol w="1090214">
                  <a:extLst>
                    <a:ext uri="{9D8B030D-6E8A-4147-A177-3AD203B41FA5}">
                      <a16:colId xmlns:a16="http://schemas.microsoft.com/office/drawing/2014/main" val="2208728375"/>
                    </a:ext>
                  </a:extLst>
                </a:gridCol>
                <a:gridCol w="2795050">
                  <a:extLst>
                    <a:ext uri="{9D8B030D-6E8A-4147-A177-3AD203B41FA5}">
                      <a16:colId xmlns:a16="http://schemas.microsoft.com/office/drawing/2014/main" val="973966368"/>
                    </a:ext>
                  </a:extLst>
                </a:gridCol>
                <a:gridCol w="1943568">
                  <a:extLst>
                    <a:ext uri="{9D8B030D-6E8A-4147-A177-3AD203B41FA5}">
                      <a16:colId xmlns:a16="http://schemas.microsoft.com/office/drawing/2014/main" val="2896269330"/>
                    </a:ext>
                  </a:extLst>
                </a:gridCol>
                <a:gridCol w="1943568">
                  <a:extLst>
                    <a:ext uri="{9D8B030D-6E8A-4147-A177-3AD203B41FA5}">
                      <a16:colId xmlns:a16="http://schemas.microsoft.com/office/drawing/2014/main" val="1786284343"/>
                    </a:ext>
                  </a:extLst>
                </a:gridCol>
              </a:tblGrid>
              <a:tr h="624894">
                <a:tc>
                  <a:txBody>
                    <a:bodyPr/>
                    <a:lstStyle/>
                    <a:p>
                      <a:pPr marL="0" marR="0" algn="ctr">
                        <a:lnSpc>
                          <a:spcPct val="107000"/>
                        </a:lnSpc>
                        <a:spcBef>
                          <a:spcPts val="0"/>
                        </a:spcBef>
                        <a:spcAft>
                          <a:spcPts val="600"/>
                        </a:spcAft>
                      </a:pPr>
                      <a:r>
                        <a:rPr lang="en-US" sz="1200" spc="10" dirty="0">
                          <a:effectLst/>
                          <a:latin typeface="Aptos Narrow"/>
                        </a:rPr>
                        <a:t>Expense Type</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gn="ctr">
                        <a:lnSpc>
                          <a:spcPct val="107000"/>
                        </a:lnSpc>
                        <a:spcBef>
                          <a:spcPts val="0"/>
                        </a:spcBef>
                        <a:spcAft>
                          <a:spcPts val="600"/>
                        </a:spcAft>
                      </a:pPr>
                      <a:r>
                        <a:rPr lang="en-US" sz="1200" spc="10" dirty="0">
                          <a:effectLst/>
                          <a:latin typeface="Aptos Narrow"/>
                        </a:rPr>
                        <a:t>Description</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gn="ctr">
                        <a:lnSpc>
                          <a:spcPct val="107000"/>
                        </a:lnSpc>
                        <a:spcBef>
                          <a:spcPts val="0"/>
                        </a:spcBef>
                        <a:spcAft>
                          <a:spcPts val="600"/>
                        </a:spcAft>
                      </a:pPr>
                      <a:r>
                        <a:rPr lang="en-US" sz="1200" spc="10" dirty="0">
                          <a:effectLst/>
                          <a:latin typeface="Aptos Narrow"/>
                        </a:rPr>
                        <a:t>State Policy</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gn="ctr">
                        <a:lnSpc>
                          <a:spcPct val="107000"/>
                        </a:lnSpc>
                        <a:spcBef>
                          <a:spcPts val="0"/>
                        </a:spcBef>
                        <a:spcAft>
                          <a:spcPts val="600"/>
                        </a:spcAft>
                      </a:pPr>
                      <a:r>
                        <a:rPr lang="en-US" sz="1200" spc="10" dirty="0">
                          <a:effectLst/>
                          <a:latin typeface="Aptos Narrow"/>
                        </a:rPr>
                        <a:t>University Local Funds</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extLst>
                  <a:ext uri="{0D108BD9-81ED-4DB2-BD59-A6C34878D82A}">
                    <a16:rowId xmlns:a16="http://schemas.microsoft.com/office/drawing/2014/main" val="1079607522"/>
                  </a:ext>
                </a:extLst>
              </a:tr>
              <a:tr h="900878">
                <a:tc>
                  <a:txBody>
                    <a:bodyPr/>
                    <a:lstStyle/>
                    <a:p>
                      <a:pPr marL="0" marR="0">
                        <a:lnSpc>
                          <a:spcPct val="107000"/>
                        </a:lnSpc>
                        <a:spcBef>
                          <a:spcPts val="0"/>
                        </a:spcBef>
                        <a:spcAft>
                          <a:spcPts val="600"/>
                        </a:spcAft>
                      </a:pPr>
                      <a:r>
                        <a:rPr lang="en-US" sz="1200" spc="10" dirty="0">
                          <a:effectLst/>
                          <a:latin typeface="Aptos Narrow"/>
                        </a:rPr>
                        <a:t>Business Meals </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Business Meals (e.g. Meals with external parties, internal training and student events)</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Up to 150% maximum of per diem amount</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Excess of 150% up to 200% </a:t>
                      </a:r>
                      <a:r>
                        <a:rPr lang="en-US" sz="1200" spc="10">
                          <a:effectLst/>
                          <a:latin typeface="Aptos Narrow"/>
                        </a:rPr>
                        <a:t>of standard per diem rate with </a:t>
                      </a:r>
                      <a:r>
                        <a:rPr lang="en-US" sz="1200" spc="10" dirty="0">
                          <a:effectLst/>
                          <a:latin typeface="Aptos Narrow"/>
                        </a:rPr>
                        <a:t>Dean or VP approval</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extLst>
                  <a:ext uri="{0D108BD9-81ED-4DB2-BD59-A6C34878D82A}">
                    <a16:rowId xmlns:a16="http://schemas.microsoft.com/office/drawing/2014/main" val="2423602812"/>
                  </a:ext>
                </a:extLst>
              </a:tr>
              <a:tr h="598051">
                <a:tc>
                  <a:txBody>
                    <a:bodyPr/>
                    <a:lstStyle/>
                    <a:p>
                      <a:pPr marL="0" marR="0">
                        <a:lnSpc>
                          <a:spcPct val="107000"/>
                        </a:lnSpc>
                        <a:spcBef>
                          <a:spcPts val="0"/>
                        </a:spcBef>
                        <a:spcAft>
                          <a:spcPts val="600"/>
                        </a:spcAft>
                      </a:pP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Expenses for Candidates’ Spouses</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Not Allowable</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a:effectLst/>
                          <a:latin typeface="Aptos Narrow"/>
                        </a:rPr>
                        <a:t>Up to 200% of standard per diem rate </a:t>
                      </a:r>
                      <a:r>
                        <a:rPr lang="en-US" sz="1200" spc="10" dirty="0">
                          <a:effectLst/>
                          <a:latin typeface="Aptos Narrow"/>
                        </a:rPr>
                        <a:t>with Dean or VP Approval</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extLst>
                  <a:ext uri="{0D108BD9-81ED-4DB2-BD59-A6C34878D82A}">
                    <a16:rowId xmlns:a16="http://schemas.microsoft.com/office/drawing/2014/main" val="4191089137"/>
                  </a:ext>
                </a:extLst>
              </a:tr>
              <a:tr h="598051">
                <a:tc>
                  <a:txBody>
                    <a:bodyPr/>
                    <a:lstStyle/>
                    <a:p>
                      <a:pPr marL="0" marR="0">
                        <a:lnSpc>
                          <a:spcPct val="107000"/>
                        </a:lnSpc>
                        <a:spcBef>
                          <a:spcPts val="0"/>
                        </a:spcBef>
                        <a:spcAft>
                          <a:spcPts val="600"/>
                        </a:spcAft>
                      </a:pP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Employee Appreciation Events</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Not Allowable</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a:effectLst/>
                          <a:latin typeface="Aptos Narrow"/>
                        </a:rPr>
                        <a:t>Up to 200% of standard per diem rate </a:t>
                      </a:r>
                      <a:r>
                        <a:rPr lang="en-US" sz="1200" spc="10" dirty="0">
                          <a:effectLst/>
                          <a:latin typeface="Aptos Narrow"/>
                        </a:rPr>
                        <a:t>with Dean or VP approval</a:t>
                      </a: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extLst>
                  <a:ext uri="{0D108BD9-81ED-4DB2-BD59-A6C34878D82A}">
                    <a16:rowId xmlns:a16="http://schemas.microsoft.com/office/drawing/2014/main" val="2850502403"/>
                  </a:ext>
                </a:extLst>
              </a:tr>
              <a:tr h="1355117">
                <a:tc>
                  <a:txBody>
                    <a:bodyPr/>
                    <a:lstStyle/>
                    <a:p>
                      <a:pPr marL="0" marR="0">
                        <a:lnSpc>
                          <a:spcPct val="107000"/>
                        </a:lnSpc>
                        <a:spcBef>
                          <a:spcPts val="0"/>
                        </a:spcBef>
                        <a:spcAft>
                          <a:spcPts val="600"/>
                        </a:spcAft>
                      </a:pPr>
                      <a:endParaRPr lang="en-US" sz="1200" dirty="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University Employee Meal with Non-Employee Covering His/her Own Expenses </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Not Allowable</a:t>
                      </a:r>
                      <a:endParaRPr lang="en-US" sz="1200">
                        <a:solidFill>
                          <a:srgbClr val="000000"/>
                        </a:solidFill>
                        <a:effectLst/>
                        <a:latin typeface="Aptos Narrow"/>
                        <a:ea typeface="Calibri" panose="020F0502020204030204" pitchFamily="34" charset="0"/>
                        <a:cs typeface="Times New Roman"/>
                      </a:endParaRPr>
                    </a:p>
                  </a:txBody>
                  <a:tcPr marL="59476" marR="59476" marT="0" marB="0"/>
                </a:tc>
                <a:tc>
                  <a:txBody>
                    <a:bodyPr/>
                    <a:lstStyle/>
                    <a:p>
                      <a:pPr marL="0" marR="0">
                        <a:lnSpc>
                          <a:spcPct val="107000"/>
                        </a:lnSpc>
                        <a:spcBef>
                          <a:spcPts val="0"/>
                        </a:spcBef>
                        <a:spcAft>
                          <a:spcPts val="600"/>
                        </a:spcAft>
                      </a:pPr>
                      <a:r>
                        <a:rPr lang="en-US" sz="1200" spc="10" dirty="0">
                          <a:effectLst/>
                          <a:latin typeface="Aptos Narrow"/>
                        </a:rPr>
                        <a:t>Up to allowable per diem rate and alcohol rate (if applicable) with receipt and with Dean or VP approval; </a:t>
                      </a:r>
                      <a:r>
                        <a:rPr lang="en-US" sz="1200" b="1" spc="10" dirty="0">
                          <a:solidFill>
                            <a:srgbClr val="FF0000"/>
                          </a:solidFill>
                          <a:effectLst/>
                          <a:latin typeface="Aptos Narrow"/>
                        </a:rPr>
                        <a:t>may not </a:t>
                      </a:r>
                      <a:r>
                        <a:rPr lang="en-US" sz="1200" spc="10" dirty="0">
                          <a:effectLst/>
                          <a:latin typeface="Aptos Narrow"/>
                        </a:rPr>
                        <a:t>be charged directly to SPCC</a:t>
                      </a:r>
                      <a:endParaRPr lang="en-US" sz="1200">
                        <a:solidFill>
                          <a:srgbClr val="000000"/>
                        </a:solidFill>
                        <a:effectLst/>
                        <a:latin typeface="Aptos Narrow"/>
                        <a:ea typeface="Calibri" panose="020F0502020204030204" pitchFamily="34" charset="0"/>
                        <a:cs typeface="Times New Roman"/>
                      </a:endParaRPr>
                    </a:p>
                  </a:txBody>
                  <a:tcPr marL="59476" marR="59476" marT="0" marB="0"/>
                </a:tc>
                <a:extLst>
                  <a:ext uri="{0D108BD9-81ED-4DB2-BD59-A6C34878D82A}">
                    <a16:rowId xmlns:a16="http://schemas.microsoft.com/office/drawing/2014/main" val="3397522067"/>
                  </a:ext>
                </a:extLst>
              </a:tr>
            </a:tbl>
          </a:graphicData>
        </a:graphic>
      </p:graphicFrame>
      <p:sp>
        <p:nvSpPr>
          <p:cNvPr id="4" name="Slide Number Placeholder 3"/>
          <p:cNvSpPr>
            <a:spLocks noGrp="1"/>
          </p:cNvSpPr>
          <p:nvPr>
            <p:ph type="sldNum" sz="quarter" idx="12"/>
          </p:nvPr>
        </p:nvSpPr>
        <p:spPr/>
        <p:txBody>
          <a:bodyPr/>
          <a:lstStyle/>
          <a:p>
            <a:fld id="{3CD5B470-24F1-6744-BE88-730898E97D2D}" type="slidenum">
              <a:rPr lang="en-US" smtClean="0"/>
              <a:t>15</a:t>
            </a:fld>
            <a:endParaRPr lang="en-US"/>
          </a:p>
        </p:txBody>
      </p:sp>
    </p:spTree>
    <p:extLst>
      <p:ext uri="{BB962C8B-B14F-4D97-AF65-F5344CB8AC3E}">
        <p14:creationId xmlns:p14="http://schemas.microsoft.com/office/powerpoint/2010/main" val="2719166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1FE9F-F838-4DA2-87F1-269A2C9E5570}"/>
              </a:ext>
            </a:extLst>
          </p:cNvPr>
          <p:cNvSpPr>
            <a:spLocks noGrp="1"/>
          </p:cNvSpPr>
          <p:nvPr>
            <p:ph type="title"/>
          </p:nvPr>
        </p:nvSpPr>
        <p:spPr>
          <a:xfrm>
            <a:off x="457200" y="191846"/>
            <a:ext cx="8229600" cy="857250"/>
          </a:xfrm>
        </p:spPr>
        <p:txBody>
          <a:bodyPr>
            <a:normAutofit/>
          </a:bodyPr>
          <a:lstStyle/>
          <a:p>
            <a:r>
              <a:rPr lang="en-US" sz="4000" dirty="0">
                <a:latin typeface="Aptos Narrow"/>
              </a:rPr>
              <a:t>Business Meal Recap</a:t>
            </a:r>
            <a:endParaRPr lang="en-US" sz="4000" dirty="0"/>
          </a:p>
        </p:txBody>
      </p:sp>
      <p:sp>
        <p:nvSpPr>
          <p:cNvPr id="3" name="Content Placeholder 2">
            <a:extLst>
              <a:ext uri="{FF2B5EF4-FFF2-40B4-BE49-F238E27FC236}">
                <a16:creationId xmlns:a16="http://schemas.microsoft.com/office/drawing/2014/main" id="{AE388B8F-D376-4D30-83A4-2FF799111110}"/>
              </a:ext>
            </a:extLst>
          </p:cNvPr>
          <p:cNvSpPr>
            <a:spLocks noGrp="1"/>
          </p:cNvSpPr>
          <p:nvPr>
            <p:ph idx="1"/>
          </p:nvPr>
        </p:nvSpPr>
        <p:spPr/>
        <p:txBody>
          <a:bodyPr vert="horz" lIns="91440" tIns="45720" rIns="91440" bIns="45720" rtlCol="0" anchor="t">
            <a:normAutofit/>
          </a:bodyPr>
          <a:lstStyle/>
          <a:p>
            <a:pPr marL="0" indent="0">
              <a:buNone/>
            </a:pPr>
            <a:r>
              <a:rPr lang="en-US" sz="1200" dirty="0">
                <a:latin typeface="Georgia"/>
              </a:rPr>
              <a:t>	</a:t>
            </a:r>
          </a:p>
          <a:p>
            <a:r>
              <a:rPr lang="en-US" sz="1300" dirty="0">
                <a:latin typeface="Aptos Narrow"/>
              </a:rPr>
              <a:t>Alcohol: Allowable up to $30 per person, including the appropriate tax and tip under Local Funds. Food must be included in the business meal for reimbursement. </a:t>
            </a:r>
          </a:p>
          <a:p>
            <a:r>
              <a:rPr lang="en-US" sz="1300" dirty="0">
                <a:latin typeface="Aptos Narrow"/>
              </a:rPr>
              <a:t>Spouses and Children: Spouses and children of business meal participants may attend a business meal, but their portion of the expense will NOT be paid from State Funds. Only meal expenses for job candidates' spouses are allowable under Local Funds.</a:t>
            </a:r>
          </a:p>
          <a:p>
            <a:r>
              <a:rPr lang="en-US" sz="1300" dirty="0">
                <a:latin typeface="Aptos Narrow"/>
              </a:rPr>
              <a:t>Tips cannot exceed 20%.</a:t>
            </a:r>
          </a:p>
          <a:p>
            <a:r>
              <a:rPr lang="en-US" sz="1300" dirty="0">
                <a:latin typeface="Aptos Narrow"/>
              </a:rPr>
              <a:t>Business meals cannot exceed 200% of the standard per diem. </a:t>
            </a:r>
          </a:p>
          <a:p>
            <a:r>
              <a:rPr lang="en-US" sz="1300" dirty="0">
                <a:latin typeface="Aptos Narrow"/>
              </a:rPr>
              <a:t>An itemized detailed receipt and proof of payment receipt required. </a:t>
            </a:r>
          </a:p>
          <a:p>
            <a:pPr marL="0" indent="0">
              <a:buNone/>
            </a:pPr>
            <a:endParaRPr lang="en-US" sz="1400" dirty="0">
              <a:latin typeface="Georgia" panose="02040502050405020303" pitchFamily="18" charset="0"/>
            </a:endParaRPr>
          </a:p>
          <a:p>
            <a:endParaRPr lang="en-US" sz="1400" dirty="0">
              <a:latin typeface="Georgia" panose="02040502050405020303" pitchFamily="18" charset="0"/>
            </a:endParaRPr>
          </a:p>
          <a:p>
            <a:pPr marL="0" indent="0">
              <a:buNone/>
            </a:pPr>
            <a:endParaRPr lang="en-US" sz="1400" dirty="0">
              <a:latin typeface="Georgia" panose="02040502050405020303" pitchFamily="18" charset="0"/>
            </a:endParaRPr>
          </a:p>
          <a:p>
            <a:pPr marL="0" indent="0">
              <a:buNone/>
            </a:pPr>
            <a:endParaRPr lang="en-US" sz="1400" dirty="0">
              <a:latin typeface="Georgia" panose="02040502050405020303" pitchFamily="18" charset="0"/>
            </a:endParaRPr>
          </a:p>
          <a:p>
            <a:pPr marL="0" indent="0">
              <a:buNone/>
            </a:pPr>
            <a:endParaRPr lang="en-US" sz="1400" dirty="0">
              <a:latin typeface="Georgia" panose="02040502050405020303" pitchFamily="18" charset="0"/>
            </a:endParaRPr>
          </a:p>
          <a:p>
            <a:endParaRPr lang="en-US" sz="1200" dirty="0">
              <a:latin typeface="Georgia" panose="02040502050405020303" pitchFamily="18" charset="0"/>
            </a:endParaRPr>
          </a:p>
          <a:p>
            <a:endParaRPr lang="en-US" sz="1600" dirty="0">
              <a:latin typeface="Georgia" panose="02040502050405020303" pitchFamily="18" charset="0"/>
            </a:endParaRPr>
          </a:p>
          <a:p>
            <a:pPr marL="0" indent="0">
              <a:buNone/>
            </a:pPr>
            <a:endParaRPr lang="en-US" sz="1600"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F8FD77FE-7183-4CCD-A7D5-17E8E22584C5}"/>
              </a:ext>
            </a:extLst>
          </p:cNvPr>
          <p:cNvSpPr>
            <a:spLocks noGrp="1"/>
          </p:cNvSpPr>
          <p:nvPr>
            <p:ph type="sldNum" sz="quarter" idx="12"/>
          </p:nvPr>
        </p:nvSpPr>
        <p:spPr/>
        <p:txBody>
          <a:bodyPr/>
          <a:lstStyle/>
          <a:p>
            <a:fld id="{3CD5B470-24F1-6744-BE88-730898E97D2D}" type="slidenum">
              <a:rPr lang="en-US" smtClean="0"/>
              <a:t>16</a:t>
            </a:fld>
            <a:endParaRPr lang="en-US"/>
          </a:p>
        </p:txBody>
      </p:sp>
      <p:pic>
        <p:nvPicPr>
          <p:cNvPr id="5" name="Picture 4">
            <a:extLst>
              <a:ext uri="{FF2B5EF4-FFF2-40B4-BE49-F238E27FC236}">
                <a16:creationId xmlns:a16="http://schemas.microsoft.com/office/drawing/2014/main" id="{31CCE207-A08E-940F-8019-62ADBFDBFB06}"/>
              </a:ext>
            </a:extLst>
          </p:cNvPr>
          <p:cNvPicPr>
            <a:picLocks noChangeAspect="1"/>
          </p:cNvPicPr>
          <p:nvPr/>
        </p:nvPicPr>
        <p:blipFill>
          <a:blip r:embed="rId3"/>
          <a:stretch>
            <a:fillRect/>
          </a:stretch>
        </p:blipFill>
        <p:spPr>
          <a:xfrm>
            <a:off x="593534" y="3176358"/>
            <a:ext cx="7123784" cy="1414176"/>
          </a:xfrm>
          <a:prstGeom prst="rect">
            <a:avLst/>
          </a:prstGeom>
        </p:spPr>
      </p:pic>
    </p:spTree>
    <p:extLst>
      <p:ext uri="{BB962C8B-B14F-4D97-AF65-F5344CB8AC3E}">
        <p14:creationId xmlns:p14="http://schemas.microsoft.com/office/powerpoint/2010/main" val="684959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1E1D2-BDB8-634D-56DE-7D790F79D840}"/>
              </a:ext>
            </a:extLst>
          </p:cNvPr>
          <p:cNvSpPr>
            <a:spLocks noGrp="1"/>
          </p:cNvSpPr>
          <p:nvPr>
            <p:ph type="title"/>
          </p:nvPr>
        </p:nvSpPr>
        <p:spPr/>
        <p:txBody>
          <a:bodyPr>
            <a:normAutofit fontScale="90000"/>
          </a:bodyPr>
          <a:lstStyle/>
          <a:p>
            <a:r>
              <a:rPr lang="en-US" dirty="0">
                <a:latin typeface="Aptos Narrow"/>
              </a:rPr>
              <a:t>Business Meal Payment Mechanisms</a:t>
            </a:r>
            <a:endParaRPr lang="en-US" dirty="0"/>
          </a:p>
        </p:txBody>
      </p:sp>
      <p:sp>
        <p:nvSpPr>
          <p:cNvPr id="3" name="Content Placeholder 2">
            <a:extLst>
              <a:ext uri="{FF2B5EF4-FFF2-40B4-BE49-F238E27FC236}">
                <a16:creationId xmlns:a16="http://schemas.microsoft.com/office/drawing/2014/main" id="{8CF3D41B-1825-9BF0-8B71-F22760037995}"/>
              </a:ext>
            </a:extLst>
          </p:cNvPr>
          <p:cNvSpPr>
            <a:spLocks noGrp="1"/>
          </p:cNvSpPr>
          <p:nvPr>
            <p:ph idx="1"/>
          </p:nvPr>
        </p:nvSpPr>
        <p:spPr/>
        <p:txBody>
          <a:bodyPr vert="horz" lIns="91440" tIns="45720" rIns="91440" bIns="45720" rtlCol="0" anchor="t">
            <a:normAutofit/>
          </a:bodyPr>
          <a:lstStyle/>
          <a:p>
            <a:pPr marL="0" indent="0">
              <a:buNone/>
            </a:pPr>
            <a:r>
              <a:rPr lang="en-US" sz="1600" b="1" dirty="0"/>
              <a:t>Personal Card: </a:t>
            </a:r>
            <a:r>
              <a:rPr lang="en-US" sz="1600" dirty="0"/>
              <a:t>An employee pays for an allowable business meal with personal card. </a:t>
            </a:r>
          </a:p>
          <a:p>
            <a:pPr marL="0" indent="0">
              <a:buNone/>
            </a:pPr>
            <a:r>
              <a:rPr lang="en-US" sz="1600" dirty="0"/>
              <a:t>The employee submits an expense report in Chrome River for reimbursement. </a:t>
            </a:r>
          </a:p>
          <a:p>
            <a:pPr marL="0" indent="0">
              <a:buNone/>
            </a:pPr>
            <a:endParaRPr lang="en-US" sz="1600" dirty="0"/>
          </a:p>
          <a:p>
            <a:pPr marL="0" indent="0">
              <a:buNone/>
            </a:pPr>
            <a:r>
              <a:rPr lang="en-US" sz="1600" b="1" dirty="0"/>
              <a:t>Small Purchase Charge Card (SPCC):</a:t>
            </a:r>
            <a:r>
              <a:rPr lang="en-US" sz="1600" dirty="0"/>
              <a:t> An employee uses their SPCC for an allowable business meal. Employee must attach the SPCC business meal form and receipts in Bank of American to reconcile. </a:t>
            </a:r>
          </a:p>
          <a:p>
            <a:pPr marL="0" indent="0">
              <a:buNone/>
            </a:pPr>
            <a:endParaRPr lang="en-US" sz="1600" dirty="0"/>
          </a:p>
          <a:p>
            <a:pPr marL="0" indent="0">
              <a:buNone/>
            </a:pPr>
            <a:r>
              <a:rPr lang="en-US" sz="1600" b="1" dirty="0" err="1"/>
              <a:t>BuyW&amp;M</a:t>
            </a:r>
            <a:r>
              <a:rPr lang="en-US" sz="1600" b="1" dirty="0"/>
              <a:t>: </a:t>
            </a:r>
            <a:r>
              <a:rPr lang="en-US" sz="1600" dirty="0"/>
              <a:t>An employee uses a contracted vendor to pay for an allowable business meal.  The employee must submit the invoice on a Direct Payment Form in </a:t>
            </a:r>
            <a:r>
              <a:rPr lang="en-US" sz="1600" dirty="0" err="1"/>
              <a:t>buyW&amp;M</a:t>
            </a:r>
            <a:r>
              <a:rPr lang="en-US" sz="1600" dirty="0"/>
              <a:t> and include all appropriate receipts and the SPCC business Meal form for payment.</a:t>
            </a:r>
            <a:endParaRPr lang="en-US" dirty="0"/>
          </a:p>
        </p:txBody>
      </p:sp>
      <p:sp>
        <p:nvSpPr>
          <p:cNvPr id="4" name="Slide Number Placeholder 3">
            <a:extLst>
              <a:ext uri="{FF2B5EF4-FFF2-40B4-BE49-F238E27FC236}">
                <a16:creationId xmlns:a16="http://schemas.microsoft.com/office/drawing/2014/main" id="{15AA5E51-A02B-9D0B-4E5F-05D264653B8D}"/>
              </a:ext>
            </a:extLst>
          </p:cNvPr>
          <p:cNvSpPr>
            <a:spLocks noGrp="1"/>
          </p:cNvSpPr>
          <p:nvPr>
            <p:ph type="sldNum" sz="quarter" idx="12"/>
          </p:nvPr>
        </p:nvSpPr>
        <p:spPr/>
        <p:txBody>
          <a:bodyPr/>
          <a:lstStyle/>
          <a:p>
            <a:fld id="{3CD5B470-24F1-6744-BE88-730898E97D2D}" type="slidenum">
              <a:rPr lang="en-US" smtClean="0"/>
              <a:t>17</a:t>
            </a:fld>
            <a:endParaRPr lang="en-US"/>
          </a:p>
        </p:txBody>
      </p:sp>
    </p:spTree>
    <p:extLst>
      <p:ext uri="{BB962C8B-B14F-4D97-AF65-F5344CB8AC3E}">
        <p14:creationId xmlns:p14="http://schemas.microsoft.com/office/powerpoint/2010/main" val="1253361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latin typeface="Aptos Narrow"/>
              </a:rPr>
              <a:t>Agenda</a:t>
            </a:r>
          </a:p>
        </p:txBody>
      </p:sp>
      <p:sp>
        <p:nvSpPr>
          <p:cNvPr id="6" name="Content Placeholder 5"/>
          <p:cNvSpPr>
            <a:spLocks noGrp="1"/>
          </p:cNvSpPr>
          <p:nvPr>
            <p:ph idx="1"/>
          </p:nvPr>
        </p:nvSpPr>
        <p:spPr/>
        <p:txBody>
          <a:bodyPr vert="horz" lIns="91440" tIns="45720" rIns="91440" bIns="45720" rtlCol="0" anchor="t">
            <a:normAutofit fontScale="92500" lnSpcReduction="10000"/>
          </a:bodyPr>
          <a:lstStyle/>
          <a:p>
            <a:r>
              <a:rPr lang="en-US" dirty="0">
                <a:latin typeface="Aptos Narrow"/>
              </a:rPr>
              <a:t>Policy</a:t>
            </a:r>
          </a:p>
          <a:p>
            <a:r>
              <a:rPr lang="en-US" dirty="0">
                <a:latin typeface="Aptos Narrow"/>
              </a:rPr>
              <a:t>Allowable Business Meals Defined to include examples</a:t>
            </a:r>
          </a:p>
          <a:p>
            <a:r>
              <a:rPr lang="en-US" dirty="0">
                <a:latin typeface="Aptos Narrow"/>
              </a:rPr>
              <a:t>Unallowable Business Meals</a:t>
            </a:r>
          </a:p>
          <a:p>
            <a:r>
              <a:rPr lang="en-US" dirty="0">
                <a:latin typeface="Aptos Narrow"/>
              </a:rPr>
              <a:t>Reimbursement </a:t>
            </a:r>
            <a:r>
              <a:rPr lang="en-US">
                <a:latin typeface="Aptos Narrow"/>
              </a:rPr>
              <a:t>Requirements, funding</a:t>
            </a:r>
            <a:r>
              <a:rPr lang="en-US" dirty="0">
                <a:latin typeface="Aptos Narrow"/>
              </a:rPr>
              <a:t>, &amp; Guidelines</a:t>
            </a:r>
          </a:p>
          <a:p>
            <a:r>
              <a:rPr lang="en-US" dirty="0">
                <a:latin typeface="Aptos Narrow"/>
              </a:rPr>
              <a:t>Business Meal Payment Mechanisms</a:t>
            </a:r>
          </a:p>
          <a:p>
            <a:endParaRPr lang="en-US" dirty="0"/>
          </a:p>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2</a:t>
            </a:fld>
            <a:endParaRPr lang="en-US"/>
          </a:p>
        </p:txBody>
      </p:sp>
    </p:spTree>
    <p:extLst>
      <p:ext uri="{BB962C8B-B14F-4D97-AF65-F5344CB8AC3E}">
        <p14:creationId xmlns:p14="http://schemas.microsoft.com/office/powerpoint/2010/main" val="2687759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0832"/>
            <a:ext cx="8229600" cy="857250"/>
          </a:xfrm>
        </p:spPr>
        <p:txBody>
          <a:bodyPr/>
          <a:lstStyle/>
          <a:p>
            <a:r>
              <a:rPr lang="en-US" dirty="0">
                <a:latin typeface="Aptos Narrow"/>
              </a:rPr>
              <a:t>Policy</a:t>
            </a:r>
          </a:p>
        </p:txBody>
      </p:sp>
      <p:sp>
        <p:nvSpPr>
          <p:cNvPr id="6" name="Content Placeholder 5"/>
          <p:cNvSpPr>
            <a:spLocks noGrp="1"/>
          </p:cNvSpPr>
          <p:nvPr>
            <p:ph idx="1"/>
          </p:nvPr>
        </p:nvSpPr>
        <p:spPr>
          <a:xfrm>
            <a:off x="991773" y="948082"/>
            <a:ext cx="7582486" cy="3805310"/>
          </a:xfrm>
        </p:spPr>
        <p:txBody>
          <a:bodyPr vert="horz" lIns="91440" tIns="45720" rIns="91440" bIns="45720" rtlCol="0" anchor="t">
            <a:noAutofit/>
          </a:bodyPr>
          <a:lstStyle/>
          <a:p>
            <a:pPr marL="0" indent="0">
              <a:buNone/>
            </a:pPr>
            <a:r>
              <a:rPr lang="en-US" sz="2800" dirty="0">
                <a:latin typeface="Aptos Narrow"/>
              </a:rPr>
              <a:t>The purpose of this policy is to provide guidance to individuals seeking to use university funds to execute purchases when conducting the university’s business meals activities.  Purchases must be in accordance with State and Local Policy, reasonable and necessary, and part of a bona fide business function of the University. </a:t>
            </a:r>
            <a:endParaRPr lang="en-US" sz="2800" dirty="0"/>
          </a:p>
          <a:p>
            <a:pPr marL="0" indent="0">
              <a:buNone/>
            </a:pPr>
            <a:endParaRPr lang="en-US" sz="700" dirty="0"/>
          </a:p>
          <a:p>
            <a:pPr marL="0" indent="0">
              <a:buNone/>
            </a:pPr>
            <a:endParaRPr lang="en-US" sz="400" dirty="0"/>
          </a:p>
        </p:txBody>
      </p:sp>
      <p:sp>
        <p:nvSpPr>
          <p:cNvPr id="4" name="Slide Number Placeholder 3"/>
          <p:cNvSpPr>
            <a:spLocks noGrp="1"/>
          </p:cNvSpPr>
          <p:nvPr>
            <p:ph type="sldNum" sz="quarter" idx="12"/>
          </p:nvPr>
        </p:nvSpPr>
        <p:spPr/>
        <p:txBody>
          <a:bodyPr/>
          <a:lstStyle/>
          <a:p>
            <a:fld id="{3CD5B470-24F1-6744-BE88-730898E97D2D}" type="slidenum">
              <a:rPr lang="en-US" smtClean="0"/>
              <a:t>3</a:t>
            </a:fld>
            <a:endParaRPr lang="en-US"/>
          </a:p>
        </p:txBody>
      </p:sp>
    </p:spTree>
    <p:extLst>
      <p:ext uri="{BB962C8B-B14F-4D97-AF65-F5344CB8AC3E}">
        <p14:creationId xmlns:p14="http://schemas.microsoft.com/office/powerpoint/2010/main" val="3249101304"/>
      </p:ext>
    </p:extLst>
  </p:cSld>
  <p:clrMapOvr>
    <a:masterClrMapping/>
  </p:clrMapOvr>
  <mc:AlternateContent xmlns:mc="http://schemas.openxmlformats.org/markup-compatibility/2006" xmlns:p14="http://schemas.microsoft.com/office/powerpoint/2010/main">
    <mc:Choice Requires="p14">
      <p:transition spd="slow" p14:dur="2000" advTm="25140"/>
    </mc:Choice>
    <mc:Fallback xmlns="">
      <p:transition spd="slow" advTm="2514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ptos Narrow"/>
              </a:rPr>
              <a:t>Five Categories of Business Meals</a:t>
            </a:r>
          </a:p>
        </p:txBody>
      </p:sp>
      <p:sp>
        <p:nvSpPr>
          <p:cNvPr id="3" name="Content Placeholder 2"/>
          <p:cNvSpPr>
            <a:spLocks noGrp="1"/>
          </p:cNvSpPr>
          <p:nvPr>
            <p:ph idx="1"/>
          </p:nvPr>
        </p:nvSpPr>
        <p:spPr>
          <a:xfrm>
            <a:off x="457200" y="1063229"/>
            <a:ext cx="8229600" cy="3531394"/>
          </a:xfrm>
        </p:spPr>
        <p:txBody>
          <a:bodyPr vert="horz" lIns="91440" tIns="45720" rIns="91440" bIns="45720" rtlCol="0" anchor="t">
            <a:normAutofit fontScale="92500"/>
          </a:bodyPr>
          <a:lstStyle/>
          <a:p>
            <a:r>
              <a:rPr lang="en-US" sz="3500" dirty="0">
                <a:latin typeface="Aptos Narrow"/>
              </a:rPr>
              <a:t>Internal Training and Retreats</a:t>
            </a:r>
          </a:p>
          <a:p>
            <a:r>
              <a:rPr lang="en-US" sz="3500" dirty="0">
                <a:latin typeface="Aptos Narrow"/>
              </a:rPr>
              <a:t>Business Meals involving External Parties</a:t>
            </a:r>
          </a:p>
          <a:p>
            <a:r>
              <a:rPr lang="en-US" sz="3500" dirty="0">
                <a:latin typeface="Aptos Narrow"/>
              </a:rPr>
              <a:t>Events with Students</a:t>
            </a:r>
          </a:p>
          <a:p>
            <a:r>
              <a:rPr lang="en-US" sz="3500" dirty="0">
                <a:latin typeface="Aptos Narrow"/>
              </a:rPr>
              <a:t>Employee Retirement and Appreciation Events</a:t>
            </a:r>
          </a:p>
          <a:p>
            <a:r>
              <a:rPr lang="en-US" sz="3500" dirty="0">
                <a:latin typeface="Aptos Narrow"/>
              </a:rPr>
              <a:t>Meals, Food or Beverages for One University Employee</a:t>
            </a:r>
          </a:p>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4</a:t>
            </a:fld>
            <a:endParaRPr lang="en-US"/>
          </a:p>
        </p:txBody>
      </p:sp>
    </p:spTree>
    <p:extLst>
      <p:ext uri="{BB962C8B-B14F-4D97-AF65-F5344CB8AC3E}">
        <p14:creationId xmlns:p14="http://schemas.microsoft.com/office/powerpoint/2010/main" val="571100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79" y="205979"/>
            <a:ext cx="8906933" cy="857250"/>
          </a:xfrm>
        </p:spPr>
        <p:txBody>
          <a:bodyPr>
            <a:noAutofit/>
          </a:bodyPr>
          <a:lstStyle/>
          <a:p>
            <a:r>
              <a:rPr lang="en-US" sz="3600" dirty="0">
                <a:latin typeface="Aptos Narrow"/>
              </a:rPr>
              <a:t>Internal Training and Retreats</a:t>
            </a:r>
          </a:p>
        </p:txBody>
      </p:sp>
      <p:sp>
        <p:nvSpPr>
          <p:cNvPr id="3" name="Content Placeholder 2"/>
          <p:cNvSpPr>
            <a:spLocks noGrp="1"/>
          </p:cNvSpPr>
          <p:nvPr>
            <p:ph idx="1"/>
          </p:nvPr>
        </p:nvSpPr>
        <p:spPr>
          <a:xfrm>
            <a:off x="182880" y="982134"/>
            <a:ext cx="8503920" cy="3894666"/>
          </a:xfrm>
        </p:spPr>
        <p:txBody>
          <a:bodyPr vert="horz" lIns="91440" tIns="45720" rIns="91440" bIns="45720" rtlCol="0" anchor="t">
            <a:normAutofit fontScale="77500" lnSpcReduction="20000"/>
          </a:bodyPr>
          <a:lstStyle/>
          <a:p>
            <a:pPr marL="0" indent="0">
              <a:buNone/>
            </a:pPr>
            <a:r>
              <a:rPr lang="en-US" sz="1600" b="1" u="sng" dirty="0">
                <a:latin typeface="Aptos Narrow"/>
              </a:rPr>
              <a:t>Internal Trainings:</a:t>
            </a:r>
          </a:p>
          <a:p>
            <a:pPr marL="0" indent="0">
              <a:buNone/>
            </a:pPr>
            <a:r>
              <a:rPr lang="en-US" sz="1600" dirty="0">
                <a:latin typeface="Aptos Narrow"/>
              </a:rPr>
              <a:t>The process of providing education, skill development, and learning opportunities to employees within a department or organization. Designed to enhance the  knowledge, capabilities, and performance of its workforce and can cover a wide range of topics to include job specific skills, compliance with company policies and procedure, leadership development, or communication and teamwork. </a:t>
            </a:r>
          </a:p>
          <a:p>
            <a:pPr marL="0" indent="0">
              <a:buNone/>
            </a:pPr>
            <a:endParaRPr lang="en-US" sz="1600" dirty="0">
              <a:latin typeface="Aptos Narrow"/>
            </a:endParaRPr>
          </a:p>
          <a:p>
            <a:pPr marL="0" indent="0">
              <a:buNone/>
            </a:pPr>
            <a:r>
              <a:rPr lang="en-US" sz="1600" b="1" u="sng" dirty="0">
                <a:latin typeface="Aptos Narrow"/>
              </a:rPr>
              <a:t>Internal Retreats:</a:t>
            </a:r>
          </a:p>
          <a:p>
            <a:pPr marL="0" indent="0">
              <a:buNone/>
            </a:pPr>
            <a:r>
              <a:rPr lang="en-US" sz="1600" dirty="0">
                <a:latin typeface="Aptos Narrow"/>
              </a:rPr>
              <a:t>Employee Retreats are organized on-site/off-site gatherings or events arranged by a department for their employees.  These retreats are designed to provide a break from the usual work environment and may involve workshops, seminars, team-building activities, and discussions aimed at improving teamwork , communication, morale, and overall job satisfaction among employees. </a:t>
            </a:r>
            <a:endParaRPr lang="en-US" sz="1600" b="1" dirty="0">
              <a:latin typeface="Aptos Narrow"/>
            </a:endParaRPr>
          </a:p>
          <a:p>
            <a:pPr marL="0" indent="0">
              <a:buNone/>
            </a:pPr>
            <a:r>
              <a:rPr lang="en-US" sz="1600" dirty="0">
                <a:latin typeface="Aptos Narrow"/>
              </a:rPr>
              <a:t>Retreats are encouraged to take place in buildings that are owned or leased by William &amp; Mary. Retreats held at off-campus locations require advance written approval from the Dean/VP of the department. </a:t>
            </a:r>
          </a:p>
          <a:p>
            <a:pPr marL="0" indent="0">
              <a:buNone/>
            </a:pPr>
            <a:endParaRPr lang="en-US" sz="1600" dirty="0">
              <a:latin typeface="Aptos Narrow"/>
            </a:endParaRPr>
          </a:p>
          <a:p>
            <a:pPr marL="0" indent="0">
              <a:buNone/>
            </a:pPr>
            <a:r>
              <a:rPr lang="en-US" sz="1600" b="1" u="sng" dirty="0">
                <a:latin typeface="Aptos Narrow"/>
              </a:rPr>
              <a:t>Examples:</a:t>
            </a:r>
          </a:p>
          <a:p>
            <a:pPr marL="0" indent="0">
              <a:buNone/>
            </a:pPr>
            <a:r>
              <a:rPr lang="en-US" sz="1600" b="1" dirty="0">
                <a:latin typeface="Aptos Narrow"/>
              </a:rPr>
              <a:t>Internal Training:</a:t>
            </a:r>
            <a:r>
              <a:rPr lang="en-US" sz="1600" dirty="0">
                <a:latin typeface="Aptos Narrow"/>
              </a:rPr>
              <a:t> Training Sessions for Faculty and/or Staff, Workshop Trainings, New Chair Training, Admin Fiscal Training, and Professional Development Training. </a:t>
            </a:r>
          </a:p>
          <a:p>
            <a:pPr marL="0" indent="0">
              <a:buNone/>
            </a:pPr>
            <a:r>
              <a:rPr lang="en-US" sz="1600" b="1" dirty="0">
                <a:latin typeface="Aptos Narrow"/>
              </a:rPr>
              <a:t>Internal Retreats:</a:t>
            </a:r>
            <a:r>
              <a:rPr lang="en-US" sz="1600" dirty="0">
                <a:latin typeface="Aptos Narrow"/>
              </a:rPr>
              <a:t> Annual Planning Retreats, Leadership Retreats, Professional Development Retreats</a:t>
            </a:r>
          </a:p>
          <a:p>
            <a:pPr marL="0" indent="0">
              <a:buNone/>
            </a:pPr>
            <a:endParaRPr lang="en-US" sz="1600" dirty="0">
              <a:latin typeface="Aptos Narrow"/>
            </a:endParaRPr>
          </a:p>
          <a:p>
            <a:pPr marL="0" indent="0">
              <a:buNone/>
            </a:pPr>
            <a:r>
              <a:rPr lang="en-US" sz="1600" dirty="0">
                <a:latin typeface="Aptos Narrow"/>
              </a:rPr>
              <a:t>Food and beverages may be provided to participants of a formal Internal Trainings or Retreats when business is conducted through the time of the meal and the training session lasts for a </a:t>
            </a:r>
            <a:r>
              <a:rPr lang="en-US" sz="1600" b="1" dirty="0">
                <a:solidFill>
                  <a:schemeClr val="accent1"/>
                </a:solidFill>
                <a:effectLst>
                  <a:outerShdw blurRad="38100" dist="38100" dir="2700000" algn="tl">
                    <a:srgbClr val="000000">
                      <a:alpha val="43137"/>
                    </a:srgbClr>
                  </a:outerShdw>
                </a:effectLst>
                <a:latin typeface="Aptos Narrow"/>
              </a:rPr>
              <a:t>minimum of two hours. An agenda must be attached and this event can only occur once per </a:t>
            </a:r>
            <a:r>
              <a:rPr lang="en-US" sz="1500" b="1" dirty="0">
                <a:solidFill>
                  <a:schemeClr val="accent1"/>
                </a:solidFill>
                <a:effectLst>
                  <a:outerShdw blurRad="38100" dist="38100" dir="2700000" algn="tl">
                    <a:srgbClr val="000000">
                      <a:alpha val="43137"/>
                    </a:srgbClr>
                  </a:outerShdw>
                </a:effectLst>
                <a:latin typeface="Aptos Narrow"/>
              </a:rPr>
              <a:t>semester</a:t>
            </a:r>
            <a:r>
              <a:rPr lang="en-US" sz="1600" b="1" dirty="0">
                <a:solidFill>
                  <a:schemeClr val="accent1"/>
                </a:solidFill>
                <a:effectLst>
                  <a:outerShdw blurRad="38100" dist="38100" dir="2700000" algn="tl">
                    <a:srgbClr val="000000">
                      <a:alpha val="43137"/>
                    </a:srgbClr>
                  </a:outerShdw>
                </a:effectLst>
                <a:latin typeface="Aptos Narrow"/>
              </a:rPr>
              <a:t>. </a:t>
            </a:r>
            <a:endParaRPr lang="en-US" dirty="0">
              <a:solidFill>
                <a:schemeClr val="accent1"/>
              </a:solidFill>
              <a:latin typeface="Aptos Narrow"/>
            </a:endParaRPr>
          </a:p>
          <a:p>
            <a:pPr marL="0" indent="0">
              <a:buNone/>
            </a:pPr>
            <a:endParaRPr lang="en-US" b="1" u="sng" dirty="0">
              <a:latin typeface="Aptos Narrow"/>
            </a:endParaRPr>
          </a:p>
          <a:p>
            <a:pPr marL="0" indent="0">
              <a:buNone/>
            </a:pPr>
            <a:endParaRPr lang="en-US" dirty="0">
              <a:latin typeface="Aptos Narrow"/>
            </a:endParaRPr>
          </a:p>
          <a:p>
            <a:pPr marL="0" indent="0">
              <a:buNone/>
            </a:pPr>
            <a:endParaRPr lang="en-US" dirty="0">
              <a:latin typeface="Aptos Narrow"/>
            </a:endParaRPr>
          </a:p>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5</a:t>
            </a:fld>
            <a:endParaRPr lang="en-US"/>
          </a:p>
        </p:txBody>
      </p:sp>
    </p:spTree>
    <p:extLst>
      <p:ext uri="{BB962C8B-B14F-4D97-AF65-F5344CB8AC3E}">
        <p14:creationId xmlns:p14="http://schemas.microsoft.com/office/powerpoint/2010/main" val="2541855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79" y="205979"/>
            <a:ext cx="8906933" cy="857250"/>
          </a:xfrm>
        </p:spPr>
        <p:txBody>
          <a:bodyPr>
            <a:noAutofit/>
          </a:bodyPr>
          <a:lstStyle/>
          <a:p>
            <a:r>
              <a:rPr lang="en-US" sz="3600" dirty="0">
                <a:latin typeface="Aptos Narrow"/>
              </a:rPr>
              <a:t>Business Meals Involving External Parties</a:t>
            </a:r>
          </a:p>
        </p:txBody>
      </p:sp>
      <p:sp>
        <p:nvSpPr>
          <p:cNvPr id="3" name="Content Placeholder 2"/>
          <p:cNvSpPr>
            <a:spLocks noGrp="1"/>
          </p:cNvSpPr>
          <p:nvPr>
            <p:ph idx="1"/>
          </p:nvPr>
        </p:nvSpPr>
        <p:spPr>
          <a:xfrm>
            <a:off x="246185" y="865164"/>
            <a:ext cx="8440615" cy="4079630"/>
          </a:xfrm>
        </p:spPr>
        <p:txBody>
          <a:bodyPr vert="horz" lIns="91440" tIns="45720" rIns="91440" bIns="45720" rtlCol="0" anchor="t">
            <a:normAutofit/>
          </a:bodyPr>
          <a:lstStyle/>
          <a:p>
            <a:pPr marL="0" indent="0">
              <a:buNone/>
            </a:pPr>
            <a:r>
              <a:rPr lang="en-US" sz="2000" dirty="0">
                <a:latin typeface="Aptos Narrow"/>
              </a:rPr>
              <a:t>Refers to dining occasions in which individuals or groups from the university and external participants come together for the purpose of discussing and conducting business-related matters. </a:t>
            </a:r>
            <a:endParaRPr lang="en-US" sz="2000"/>
          </a:p>
          <a:p>
            <a:pPr marL="0" indent="0">
              <a:buNone/>
            </a:pPr>
            <a:r>
              <a:rPr lang="en-US" sz="2000" dirty="0">
                <a:latin typeface="Aptos Narrow"/>
              </a:rPr>
              <a:t>Food and beverages may be provided at business meetings that bona fide business discussions with an outside party or parties (Non-WM Affiliates) in attendance. </a:t>
            </a:r>
            <a:endParaRPr lang="en-US" sz="2000"/>
          </a:p>
          <a:p>
            <a:pPr marL="0" indent="0">
              <a:buNone/>
            </a:pPr>
            <a:r>
              <a:rPr lang="en-US" sz="2000" dirty="0">
                <a:latin typeface="Aptos Narrow"/>
              </a:rPr>
              <a:t>Examples:</a:t>
            </a:r>
          </a:p>
          <a:p>
            <a:pPr lvl="1"/>
            <a:r>
              <a:rPr lang="en-US" sz="2000" dirty="0">
                <a:latin typeface="Aptos Narrow"/>
              </a:rPr>
              <a:t>Job Candidates</a:t>
            </a:r>
          </a:p>
          <a:p>
            <a:pPr lvl="1"/>
            <a:r>
              <a:rPr lang="en-US" sz="2000" dirty="0">
                <a:latin typeface="Aptos Narrow"/>
              </a:rPr>
              <a:t>Potential Donors</a:t>
            </a:r>
          </a:p>
          <a:p>
            <a:pPr lvl="1"/>
            <a:r>
              <a:rPr lang="en-US" sz="2000" dirty="0">
                <a:latin typeface="Aptos Narrow"/>
              </a:rPr>
              <a:t>Guest Speakers</a:t>
            </a:r>
          </a:p>
          <a:p>
            <a:pPr lvl="1"/>
            <a:endParaRPr lang="en-US" sz="2400" dirty="0"/>
          </a:p>
          <a:p>
            <a:pPr marL="0" indent="0">
              <a:buNone/>
            </a:pPr>
            <a:endParaRPr lang="en-US" sz="1600" dirty="0"/>
          </a:p>
          <a:p>
            <a:pPr marL="0" indent="0">
              <a:buNone/>
            </a:pPr>
            <a:endParaRPr lang="en-US" sz="1400" dirty="0"/>
          </a:p>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6</a:t>
            </a:fld>
            <a:endParaRPr lang="en-US"/>
          </a:p>
        </p:txBody>
      </p:sp>
    </p:spTree>
    <p:extLst>
      <p:ext uri="{BB962C8B-B14F-4D97-AF65-F5344CB8AC3E}">
        <p14:creationId xmlns:p14="http://schemas.microsoft.com/office/powerpoint/2010/main" val="1358737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latin typeface="Aptos Narrow"/>
              </a:rPr>
              <a:t>Events with Students</a:t>
            </a:r>
          </a:p>
        </p:txBody>
      </p:sp>
      <p:sp>
        <p:nvSpPr>
          <p:cNvPr id="6" name="Content Placeholder 5"/>
          <p:cNvSpPr>
            <a:spLocks noGrp="1"/>
          </p:cNvSpPr>
          <p:nvPr>
            <p:ph idx="1"/>
          </p:nvPr>
        </p:nvSpPr>
        <p:spPr>
          <a:xfrm>
            <a:off x="457200" y="928468"/>
            <a:ext cx="8229600" cy="4002519"/>
          </a:xfrm>
        </p:spPr>
        <p:txBody>
          <a:bodyPr vert="horz" lIns="91440" tIns="45720" rIns="91440" bIns="45720" rtlCol="0" anchor="t">
            <a:normAutofit fontScale="85000" lnSpcReduction="10000"/>
          </a:bodyPr>
          <a:lstStyle/>
          <a:p>
            <a:pPr marL="0" indent="0">
              <a:buNone/>
            </a:pPr>
            <a:r>
              <a:rPr lang="en-US" sz="2800" dirty="0">
                <a:latin typeface="Aptos Narrow"/>
              </a:rPr>
              <a:t>Events with Students primarily serve as opportunities to enhance their educational and social experiences. These gatherings aim to foster a sense of community and engagement among students.</a:t>
            </a:r>
          </a:p>
          <a:p>
            <a:pPr marL="0" indent="0">
              <a:buNone/>
            </a:pPr>
            <a:r>
              <a:rPr lang="en-US" sz="2800">
                <a:latin typeface="Aptos Narrow"/>
              </a:rPr>
              <a:t>Food and beverages may be provided at student </a:t>
            </a:r>
            <a:r>
              <a:rPr lang="en-US" sz="2800" dirty="0">
                <a:latin typeface="Aptos Narrow"/>
              </a:rPr>
              <a:t>functions and or student clubs and programs that contribute to student engagement. </a:t>
            </a:r>
            <a:endParaRPr lang="en-US"/>
          </a:p>
          <a:p>
            <a:pPr marL="0" indent="0">
              <a:buNone/>
            </a:pPr>
            <a:r>
              <a:rPr lang="en-US" sz="2800" b="1" dirty="0">
                <a:solidFill>
                  <a:schemeClr val="accent1"/>
                </a:solidFill>
                <a:effectLst>
                  <a:outerShdw blurRad="38100" dist="38100" dir="2700000" algn="tl">
                    <a:srgbClr val="000000">
                      <a:alpha val="43137"/>
                    </a:srgbClr>
                  </a:outerShdw>
                </a:effectLst>
                <a:latin typeface="Aptos Narrow"/>
              </a:rPr>
              <a:t>Current and prospective students </a:t>
            </a:r>
            <a:r>
              <a:rPr lang="en-US" sz="2800" dirty="0">
                <a:latin typeface="Aptos Narrow"/>
              </a:rPr>
              <a:t>are the primary beneficiaries at such events. </a:t>
            </a:r>
          </a:p>
          <a:p>
            <a:pPr marL="0" indent="0">
              <a:buNone/>
            </a:pPr>
            <a:r>
              <a:rPr lang="en-US" sz="2800" dirty="0">
                <a:latin typeface="Aptos Narrow"/>
              </a:rPr>
              <a:t>	Examples:</a:t>
            </a:r>
          </a:p>
          <a:p>
            <a:pPr lvl="2"/>
            <a:r>
              <a:rPr lang="en-US" dirty="0">
                <a:latin typeface="Aptos Narrow"/>
              </a:rPr>
              <a:t>Commencement Activities</a:t>
            </a:r>
          </a:p>
          <a:p>
            <a:pPr lvl="2"/>
            <a:r>
              <a:rPr lang="en-US" dirty="0">
                <a:latin typeface="Aptos Narrow"/>
              </a:rPr>
              <a:t>Events sponsored by a Club</a:t>
            </a:r>
          </a:p>
        </p:txBody>
      </p:sp>
      <p:sp>
        <p:nvSpPr>
          <p:cNvPr id="4" name="Slide Number Placeholder 3"/>
          <p:cNvSpPr>
            <a:spLocks noGrp="1"/>
          </p:cNvSpPr>
          <p:nvPr>
            <p:ph type="sldNum" sz="quarter" idx="12"/>
          </p:nvPr>
        </p:nvSpPr>
        <p:spPr/>
        <p:txBody>
          <a:bodyPr/>
          <a:lstStyle/>
          <a:p>
            <a:fld id="{3CD5B470-24F1-6744-BE88-730898E97D2D}" type="slidenum">
              <a:rPr lang="en-US" smtClean="0"/>
              <a:t>7</a:t>
            </a:fld>
            <a:endParaRPr lang="en-US"/>
          </a:p>
        </p:txBody>
      </p:sp>
    </p:spTree>
    <p:extLst>
      <p:ext uri="{BB962C8B-B14F-4D97-AF65-F5344CB8AC3E}">
        <p14:creationId xmlns:p14="http://schemas.microsoft.com/office/powerpoint/2010/main" val="3827697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79" y="205979"/>
            <a:ext cx="8906933" cy="857250"/>
          </a:xfrm>
        </p:spPr>
        <p:txBody>
          <a:bodyPr>
            <a:noAutofit/>
          </a:bodyPr>
          <a:lstStyle/>
          <a:p>
            <a:r>
              <a:rPr lang="en-US" sz="3600" dirty="0">
                <a:latin typeface="Aptos Narrow"/>
              </a:rPr>
              <a:t>Employee Retirement and Appreciation Events</a:t>
            </a:r>
          </a:p>
        </p:txBody>
      </p:sp>
      <p:sp>
        <p:nvSpPr>
          <p:cNvPr id="3" name="Content Placeholder 2"/>
          <p:cNvSpPr>
            <a:spLocks noGrp="1"/>
          </p:cNvSpPr>
          <p:nvPr>
            <p:ph idx="1"/>
          </p:nvPr>
        </p:nvSpPr>
        <p:spPr>
          <a:xfrm>
            <a:off x="182880" y="982134"/>
            <a:ext cx="8503920" cy="3894666"/>
          </a:xfrm>
        </p:spPr>
        <p:txBody>
          <a:bodyPr vert="horz" lIns="91440" tIns="45720" rIns="91440" bIns="45720" rtlCol="0" anchor="t">
            <a:normAutofit fontScale="92500" lnSpcReduction="20000"/>
          </a:bodyPr>
          <a:lstStyle/>
          <a:p>
            <a:pPr marL="0" indent="0">
              <a:buNone/>
            </a:pPr>
            <a:r>
              <a:rPr lang="en-US" sz="1600" b="1" u="sng" dirty="0">
                <a:latin typeface="Aptos Narrow"/>
              </a:rPr>
              <a:t>Employee Retirement Events:</a:t>
            </a:r>
          </a:p>
          <a:p>
            <a:pPr marL="0" indent="0">
              <a:buNone/>
            </a:pPr>
            <a:r>
              <a:rPr lang="en-US" sz="1600" dirty="0">
                <a:latin typeface="Aptos Narrow"/>
              </a:rPr>
              <a:t>Retirement events are gatherings or celebrations held to mark the end of an individual's working career and their </a:t>
            </a:r>
            <a:r>
              <a:rPr lang="en-US" sz="1600">
                <a:latin typeface="Aptos Narrow"/>
              </a:rPr>
              <a:t>transition</a:t>
            </a:r>
            <a:r>
              <a:rPr lang="en-US" sz="1600" dirty="0">
                <a:latin typeface="Aptos Narrow"/>
              </a:rPr>
              <a:t> into retirement.  These events are typically organized to honor and recognize the retiree's contributions, accomplishments, and years of service in their profession or occupation. </a:t>
            </a:r>
          </a:p>
          <a:p>
            <a:pPr marL="0" indent="0">
              <a:buNone/>
            </a:pPr>
            <a:endParaRPr lang="en-US" sz="1600" dirty="0">
              <a:latin typeface="Aptos Narrow"/>
            </a:endParaRPr>
          </a:p>
          <a:p>
            <a:pPr marL="0" indent="0">
              <a:buNone/>
            </a:pPr>
            <a:r>
              <a:rPr lang="en-US" sz="1600" b="1" u="sng" dirty="0">
                <a:latin typeface="Aptos Narrow"/>
              </a:rPr>
              <a:t>Employee Appreciation Events:</a:t>
            </a:r>
          </a:p>
          <a:p>
            <a:pPr marL="0" indent="0">
              <a:buNone/>
            </a:pPr>
            <a:r>
              <a:rPr lang="en-US" sz="1600" dirty="0">
                <a:latin typeface="Aptos Narrow"/>
              </a:rPr>
              <a:t>Appreciation Events for employees are special occasions organized by a department or university to express gratitude and recognition for contributions, hard work, and dedication of their staff members. These events are designed to acknowledge employees' efforts and accomplishments, boosting morale, and creating a positive work environment.  These events are for group appreciation</a:t>
            </a:r>
            <a:r>
              <a:rPr lang="en-US" sz="1600">
                <a:latin typeface="Aptos Narrow"/>
              </a:rPr>
              <a:t> and NOT individual employee recognition or appreciation. </a:t>
            </a:r>
            <a:endParaRPr lang="en-US"/>
          </a:p>
          <a:p>
            <a:pPr marL="0" indent="0">
              <a:buNone/>
            </a:pPr>
            <a:endParaRPr lang="en-US" sz="1600" dirty="0">
              <a:latin typeface="Aptos Narrow"/>
            </a:endParaRPr>
          </a:p>
          <a:p>
            <a:pPr marL="0" indent="0">
              <a:buNone/>
            </a:pPr>
            <a:r>
              <a:rPr lang="en-US" sz="1600" dirty="0">
                <a:latin typeface="Aptos Narrow"/>
              </a:rPr>
              <a:t>Appreciation Events </a:t>
            </a:r>
            <a:r>
              <a:rPr lang="en-US" sz="1500" b="1" dirty="0">
                <a:solidFill>
                  <a:schemeClr val="accent1"/>
                </a:solidFill>
                <a:effectLst>
                  <a:outerShdw blurRad="38100" dist="38100" dir="2700000" algn="tl">
                    <a:srgbClr val="000000">
                      <a:alpha val="43137"/>
                    </a:srgbClr>
                  </a:outerShdw>
                </a:effectLst>
                <a:latin typeface="Aptos Narrow"/>
              </a:rPr>
              <a:t>can only occur once per semester and must be allocated to Local Funds. </a:t>
            </a:r>
          </a:p>
          <a:p>
            <a:pPr marL="0" indent="0">
              <a:buNone/>
            </a:pPr>
            <a:endParaRPr lang="en-US" sz="1500" b="1" dirty="0">
              <a:solidFill>
                <a:schemeClr val="accent1"/>
              </a:solidFill>
              <a:effectLst>
                <a:outerShdw blurRad="38100" dist="38100" dir="2700000" algn="tl">
                  <a:srgbClr val="000000">
                    <a:alpha val="43137"/>
                  </a:srgbClr>
                </a:outerShdw>
              </a:effectLst>
              <a:latin typeface="Aptos Narrow"/>
            </a:endParaRPr>
          </a:p>
          <a:p>
            <a:pPr marL="0" indent="0">
              <a:buNone/>
            </a:pPr>
            <a:r>
              <a:rPr lang="en-US" sz="1600" b="1" u="sng" dirty="0">
                <a:latin typeface="Aptos Narrow"/>
              </a:rPr>
              <a:t>Examples:</a:t>
            </a:r>
          </a:p>
          <a:p>
            <a:pPr marL="0" indent="0">
              <a:buNone/>
            </a:pPr>
            <a:r>
              <a:rPr lang="en-US" sz="1600" b="1" dirty="0">
                <a:latin typeface="Aptos Narrow"/>
              </a:rPr>
              <a:t>Retirement Event:</a:t>
            </a:r>
            <a:r>
              <a:rPr lang="en-US" sz="1600" dirty="0">
                <a:latin typeface="Aptos Narrow"/>
              </a:rPr>
              <a:t> Employee Retirement only </a:t>
            </a:r>
          </a:p>
          <a:p>
            <a:pPr marL="0" indent="0">
              <a:buNone/>
            </a:pPr>
            <a:r>
              <a:rPr lang="en-US" sz="1600" b="1" dirty="0">
                <a:latin typeface="Aptos Narrow"/>
              </a:rPr>
              <a:t>Appreciation Events: </a:t>
            </a:r>
            <a:r>
              <a:rPr lang="en-US" sz="1600" dirty="0">
                <a:latin typeface="Aptos Narrow"/>
              </a:rPr>
              <a:t> Faculty/Staff Welcome Back Receptions, Year-End Events, Staff appreciation, and annual </a:t>
            </a:r>
            <a:r>
              <a:rPr lang="en-US" sz="1600">
                <a:latin typeface="Aptos Narrow"/>
              </a:rPr>
              <a:t>faculty/staff picnics.  Employee award/recognition receptions. </a:t>
            </a:r>
          </a:p>
          <a:p>
            <a:pPr marL="0" indent="0">
              <a:buNone/>
            </a:pPr>
            <a:endParaRPr lang="en-US" sz="1600" dirty="0">
              <a:latin typeface="Aptos Narrow"/>
            </a:endParaRPr>
          </a:p>
          <a:p>
            <a:pPr marL="0" indent="0">
              <a:buNone/>
            </a:pPr>
            <a:endParaRPr lang="en-US" sz="1600" dirty="0">
              <a:latin typeface="Aptos Narrow"/>
            </a:endParaRPr>
          </a:p>
          <a:p>
            <a:pPr marL="0" indent="0">
              <a:buNone/>
            </a:pPr>
            <a:endParaRPr lang="en-US" dirty="0">
              <a:latin typeface="Aptos Narrow"/>
            </a:endParaRPr>
          </a:p>
          <a:p>
            <a:pPr marL="0" indent="0">
              <a:buNone/>
            </a:pPr>
            <a:endParaRPr lang="en-US" dirty="0">
              <a:latin typeface="Aptos Narrow"/>
            </a:endParaRPr>
          </a:p>
          <a:p>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8</a:t>
            </a:fld>
            <a:endParaRPr lang="en-US"/>
          </a:p>
        </p:txBody>
      </p:sp>
    </p:spTree>
    <p:extLst>
      <p:ext uri="{BB962C8B-B14F-4D97-AF65-F5344CB8AC3E}">
        <p14:creationId xmlns:p14="http://schemas.microsoft.com/office/powerpoint/2010/main" val="61399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982" y="205979"/>
            <a:ext cx="8778240" cy="994172"/>
          </a:xfrm>
        </p:spPr>
        <p:txBody>
          <a:bodyPr>
            <a:noAutofit/>
          </a:bodyPr>
          <a:lstStyle/>
          <a:p>
            <a:r>
              <a:rPr lang="en-US" sz="3200" dirty="0">
                <a:latin typeface="Aptos Narrow"/>
              </a:rPr>
              <a:t>Meals, Food or Beverages for ONE University Employee</a:t>
            </a:r>
          </a:p>
        </p:txBody>
      </p:sp>
      <p:sp>
        <p:nvSpPr>
          <p:cNvPr id="3" name="Content Placeholder 2"/>
          <p:cNvSpPr>
            <a:spLocks noGrp="1"/>
          </p:cNvSpPr>
          <p:nvPr>
            <p:ph idx="1"/>
          </p:nvPr>
        </p:nvSpPr>
        <p:spPr>
          <a:xfrm>
            <a:off x="267286" y="1200150"/>
            <a:ext cx="8714936" cy="3730575"/>
          </a:xfrm>
        </p:spPr>
        <p:txBody>
          <a:bodyPr vert="horz" lIns="91440" tIns="45720" rIns="91440" bIns="45720" rtlCol="0" anchor="t">
            <a:normAutofit/>
          </a:bodyPr>
          <a:lstStyle/>
          <a:p>
            <a:pPr marL="0" indent="0">
              <a:buNone/>
            </a:pPr>
            <a:r>
              <a:rPr lang="en-US" sz="1800" dirty="0">
                <a:latin typeface="Aptos Narrow"/>
              </a:rPr>
              <a:t>At times, employees are required to attend a meeting where attendees are required to purchase their own meal or the employee is meeting with a non-employee who is covering his or her own expense.  </a:t>
            </a:r>
          </a:p>
          <a:p>
            <a:pPr marL="0" indent="0">
              <a:buNone/>
            </a:pPr>
            <a:r>
              <a:rPr lang="en-US" sz="1800" dirty="0">
                <a:latin typeface="Aptos Narrow"/>
              </a:rPr>
              <a:t>Employee may be reimbursed using </a:t>
            </a:r>
            <a:r>
              <a:rPr lang="en-US" sz="1800" b="1" u="sng" dirty="0">
                <a:latin typeface="Aptos Narrow"/>
              </a:rPr>
              <a:t>local</a:t>
            </a:r>
            <a:r>
              <a:rPr lang="en-US" sz="1800" u="sng" dirty="0">
                <a:latin typeface="Aptos Narrow"/>
              </a:rPr>
              <a:t> </a:t>
            </a:r>
            <a:r>
              <a:rPr lang="en-US" sz="1800" dirty="0">
                <a:latin typeface="Aptos Narrow"/>
              </a:rPr>
              <a:t>funds only with approval of Dean or Vice President.  (The routing rule is built in Chrome River)</a:t>
            </a:r>
          </a:p>
          <a:p>
            <a:pPr marL="0" indent="0">
              <a:buNone/>
            </a:pPr>
            <a:endParaRPr lang="en-US" sz="1800" dirty="0">
              <a:latin typeface="Aptos Narrow"/>
            </a:endParaRPr>
          </a:p>
          <a:p>
            <a:pPr marL="0" indent="0">
              <a:buNone/>
            </a:pPr>
            <a:r>
              <a:rPr lang="en-US" sz="1800" b="1" dirty="0">
                <a:latin typeface="Aptos Narrow"/>
              </a:rPr>
              <a:t>Please Note: </a:t>
            </a:r>
            <a:r>
              <a:rPr lang="en-US" sz="1800" dirty="0">
                <a:latin typeface="Aptos Narrow"/>
              </a:rPr>
              <a:t>Meetings involving multiple non-employees who are independently covering their own meal  expenses during roundtables or large discussion groups do not fall under this policy. </a:t>
            </a:r>
            <a:endParaRPr lang="en-US" sz="1800"/>
          </a:p>
          <a:p>
            <a:pPr marL="0" indent="0">
              <a:buNone/>
            </a:pPr>
            <a:endParaRPr lang="en-US" sz="1800" dirty="0">
              <a:latin typeface="Aptos Narrow"/>
            </a:endParaRPr>
          </a:p>
          <a:p>
            <a:pPr marL="0" indent="0">
              <a:buNone/>
            </a:pPr>
            <a:r>
              <a:rPr lang="en-US" sz="1800" dirty="0">
                <a:latin typeface="Aptos Narrow"/>
              </a:rPr>
              <a:t>Example:</a:t>
            </a:r>
          </a:p>
          <a:p>
            <a:pPr lvl="1"/>
            <a:r>
              <a:rPr lang="en-US" sz="1800" dirty="0">
                <a:latin typeface="Aptos Narrow"/>
              </a:rPr>
              <a:t>Employee meeting with Donor – Donor pays for his/her own meal</a:t>
            </a:r>
          </a:p>
          <a:p>
            <a:pPr lvl="1"/>
            <a:endParaRPr lang="en-US" dirty="0"/>
          </a:p>
        </p:txBody>
      </p:sp>
      <p:sp>
        <p:nvSpPr>
          <p:cNvPr id="4" name="Slide Number Placeholder 3"/>
          <p:cNvSpPr>
            <a:spLocks noGrp="1"/>
          </p:cNvSpPr>
          <p:nvPr>
            <p:ph type="sldNum" sz="quarter" idx="12"/>
          </p:nvPr>
        </p:nvSpPr>
        <p:spPr/>
        <p:txBody>
          <a:bodyPr/>
          <a:lstStyle/>
          <a:p>
            <a:fld id="{3CD5B470-24F1-6744-BE88-730898E97D2D}" type="slidenum">
              <a:rPr lang="en-US" smtClean="0"/>
              <a:t>9</a:t>
            </a:fld>
            <a:endParaRPr lang="en-US"/>
          </a:p>
        </p:txBody>
      </p:sp>
    </p:spTree>
    <p:extLst>
      <p:ext uri="{BB962C8B-B14F-4D97-AF65-F5344CB8AC3E}">
        <p14:creationId xmlns:p14="http://schemas.microsoft.com/office/powerpoint/2010/main" val="26530903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informal_presentation_powerpoint_2">
  <a:themeElements>
    <a:clrScheme name="Custom WM">
      <a:dk1>
        <a:sysClr val="windowText" lastClr="000000"/>
      </a:dk1>
      <a:lt1>
        <a:sysClr val="window" lastClr="FFFFFF"/>
      </a:lt1>
      <a:dk2>
        <a:srgbClr val="B9975B"/>
      </a:dk2>
      <a:lt2>
        <a:srgbClr val="EEECE1"/>
      </a:lt2>
      <a:accent1>
        <a:srgbClr val="115740"/>
      </a:accent1>
      <a:accent2>
        <a:srgbClr val="D0D3D4"/>
      </a:accent2>
      <a:accent3>
        <a:srgbClr val="FFFFFF"/>
      </a:accent3>
      <a:accent4>
        <a:srgbClr val="FFFFFF"/>
      </a:accent4>
      <a:accent5>
        <a:srgbClr val="FFFFFF"/>
      </a:accent5>
      <a:accent6>
        <a:srgbClr val="FFFFFF"/>
      </a:accent6>
      <a:hlink>
        <a:srgbClr val="006600"/>
      </a:hlink>
      <a:folHlink>
        <a:srgbClr val="0066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70EC70391FAD4EB60CBA6F4253F991" ma:contentTypeVersion="6" ma:contentTypeDescription="Create a new document." ma:contentTypeScope="" ma:versionID="57ba3b12a1cd1fafbd05148d886237a9">
  <xsd:schema xmlns:xsd="http://www.w3.org/2001/XMLSchema" xmlns:xs="http://www.w3.org/2001/XMLSchema" xmlns:p="http://schemas.microsoft.com/office/2006/metadata/properties" xmlns:ns2="db896a6f-426f-4cac-b1d7-0e6c17e89745" xmlns:ns3="caea1984-697d-4d38-bf03-43b799f7c35c" targetNamespace="http://schemas.microsoft.com/office/2006/metadata/properties" ma:root="true" ma:fieldsID="958f50b280192bd215e8b94cf08e90bf" ns2:_="" ns3:_="">
    <xsd:import namespace="db896a6f-426f-4cac-b1d7-0e6c17e89745"/>
    <xsd:import namespace="caea1984-697d-4d38-bf03-43b799f7c35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896a6f-426f-4cac-b1d7-0e6c17e897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ea1984-697d-4d38-bf03-43b799f7c35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901625-DFA6-4D83-BC20-2D00D569BD2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C5EFC8C-0D04-413C-8C55-1907984642A9}">
  <ds:schemaRefs>
    <ds:schemaRef ds:uri="http://schemas.microsoft.com/sharepoint/v3/contenttype/forms"/>
  </ds:schemaRefs>
</ds:datastoreItem>
</file>

<file path=customXml/itemProps3.xml><?xml version="1.0" encoding="utf-8"?>
<ds:datastoreItem xmlns:ds="http://schemas.openxmlformats.org/officeDocument/2006/customXml" ds:itemID="{F0B7CE54-618F-445E-A9CF-C056166ECB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896a6f-426f-4cac-b1d7-0e6c17e89745"/>
    <ds:schemaRef ds:uri="caea1984-697d-4d38-bf03-43b799f7c3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informal_presentation_powerpoint_16x9</Template>
  <TotalTime>6678</TotalTime>
  <Words>1464</Words>
  <Application>Microsoft Office PowerPoint</Application>
  <PresentationFormat>On-screen Show (16:9)</PresentationFormat>
  <Paragraphs>137</Paragraphs>
  <Slides>17</Slides>
  <Notes>1</Notes>
  <HiddenSlides>0</HiddenSlides>
  <MMClips>1</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informal_presentation_powerpoint_2</vt:lpstr>
      <vt:lpstr>Business Meal Policy</vt:lpstr>
      <vt:lpstr>Agenda</vt:lpstr>
      <vt:lpstr>Policy</vt:lpstr>
      <vt:lpstr>Five Categories of Business Meals</vt:lpstr>
      <vt:lpstr>Internal Training and Retreats</vt:lpstr>
      <vt:lpstr>Business Meals Involving External Parties</vt:lpstr>
      <vt:lpstr>Events with Students</vt:lpstr>
      <vt:lpstr>Employee Retirement and Appreciation Events</vt:lpstr>
      <vt:lpstr>Meals, Food or Beverages for ONE University Employee</vt:lpstr>
      <vt:lpstr>Unallowable Expenses</vt:lpstr>
      <vt:lpstr>Reimbursement Requirements</vt:lpstr>
      <vt:lpstr>PowerPoint Presentation</vt:lpstr>
      <vt:lpstr>Reimbursement Guidelines</vt:lpstr>
      <vt:lpstr>Restrictions</vt:lpstr>
      <vt:lpstr>Funding Chart</vt:lpstr>
      <vt:lpstr>Business Meal Recap</vt:lpstr>
      <vt:lpstr>Business Meal Payment Mechanisms</vt:lpstr>
    </vt:vector>
  </TitlesOfParts>
  <Company>College of William and Mary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MSOB Procurement Overview</dc:title>
  <dc:creator>Marra Austin</dc:creator>
  <cp:lastModifiedBy>Brown, LaDonna</cp:lastModifiedBy>
  <cp:revision>657</cp:revision>
  <cp:lastPrinted>2018-07-16T17:10:28Z</cp:lastPrinted>
  <dcterms:created xsi:type="dcterms:W3CDTF">2017-02-06T17:37:04Z</dcterms:created>
  <dcterms:modified xsi:type="dcterms:W3CDTF">2024-09-19T16:57:53Z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0x010100D970EC70391FAD4EB60CBA6F4253F991</vt:lpwstr>
  </property>
  <property fmtid="{D5CDD505-2E9C-101B-9397-08002B2CF9AE}" pid="3" name="Order">
    <vt:r8>44600</vt:r8>
  </property>
</Properties>
</file>