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2" r:id="rId1"/>
  </p:sldMasterIdLst>
  <p:notesMasterIdLst>
    <p:notesMasterId r:id="rId4"/>
  </p:notesMasterIdLst>
  <p:handoutMasterIdLst>
    <p:handoutMasterId r:id="rId5"/>
  </p:handoutMasterIdLst>
  <p:sldIdLst>
    <p:sldId id="1775" r:id="rId2"/>
    <p:sldId id="1773" r:id="rId3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000"/>
    <a:srgbClr val="009900"/>
    <a:srgbClr val="FFFF66"/>
    <a:srgbClr val="FFFF7D"/>
    <a:srgbClr val="000099"/>
    <a:srgbClr val="FF6600"/>
    <a:srgbClr val="FFFFCC"/>
    <a:srgbClr val="333399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9852" autoAdjust="0"/>
  </p:normalViewPr>
  <p:slideViewPr>
    <p:cSldViewPr snapToGrid="0">
      <p:cViewPr varScale="1">
        <p:scale>
          <a:sx n="85" d="100"/>
          <a:sy n="85" d="100"/>
        </p:scale>
        <p:origin x="-1136" y="-104"/>
      </p:cViewPr>
      <p:guideLst>
        <p:guide orient="horz" pos="4319"/>
        <p:guide pos="14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432"/>
    </p:cViewPr>
  </p:sorterViewPr>
  <p:notesViewPr>
    <p:cSldViewPr snapToGrid="0">
      <p:cViewPr varScale="1">
        <p:scale>
          <a:sx n="85" d="100"/>
          <a:sy n="85" d="100"/>
        </p:scale>
        <p:origin x="-1872" y="-78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18293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6" tIns="46307" rIns="95916" bIns="46307" numCol="1" anchor="t" anchorCtr="0" compatLnSpc="1">
            <a:prstTxWarp prst="textNoShape">
              <a:avLst/>
            </a:prstTxWarp>
          </a:bodyPr>
          <a:lstStyle>
            <a:lvl1pPr defTabSz="935038">
              <a:spcBef>
                <a:spcPct val="0"/>
              </a:spcBef>
              <a:defRPr sz="1200" i="1">
                <a:latin typeface="Symbol" pitchFamily="18" charset="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2263" y="-1588"/>
            <a:ext cx="318293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6" tIns="46307" rIns="95916" bIns="46307" numCol="1" anchor="t" anchorCtr="0" compatLnSpc="1">
            <a:prstTxWarp prst="textNoShape">
              <a:avLst/>
            </a:prstTxWarp>
          </a:bodyPr>
          <a:lstStyle>
            <a:lvl1pPr algn="r" defTabSz="935038">
              <a:spcBef>
                <a:spcPct val="0"/>
              </a:spcBef>
              <a:defRPr sz="1200" i="1">
                <a:latin typeface="Symbol" pitchFamily="18" charset="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829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6" tIns="46307" rIns="95916" bIns="46307" numCol="1" anchor="b" anchorCtr="0" compatLnSpc="1">
            <a:prstTxWarp prst="textNoShape">
              <a:avLst/>
            </a:prstTxWarp>
          </a:bodyPr>
          <a:lstStyle>
            <a:lvl1pPr defTabSz="935038">
              <a:spcBef>
                <a:spcPct val="0"/>
              </a:spcBef>
              <a:defRPr sz="1200" i="1">
                <a:latin typeface="Symbol" pitchFamily="18" charset="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2263" y="9112250"/>
            <a:ext cx="318293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6" tIns="46307" rIns="95916" bIns="46307" numCol="1" anchor="b" anchorCtr="0" compatLnSpc="1">
            <a:prstTxWarp prst="textNoShape">
              <a:avLst/>
            </a:prstTxWarp>
          </a:bodyPr>
          <a:lstStyle>
            <a:lvl1pPr algn="r" defTabSz="935038">
              <a:spcBef>
                <a:spcPct val="0"/>
              </a:spcBef>
              <a:defRPr sz="1200" i="1" smtClean="0">
                <a:latin typeface="Symbol" charset="0"/>
                <a:cs typeface="+mn-cs"/>
              </a:defRPr>
            </a:lvl1pPr>
          </a:lstStyle>
          <a:p>
            <a:pPr>
              <a:defRPr/>
            </a:pPr>
            <a:fld id="{597B63A7-D7AA-1C40-BF48-9DC37C2FF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513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92463" cy="277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664" tIns="47334" rIns="94664" bIns="47334" numCol="1" anchor="t" anchorCtr="0" compatLnSpc="1">
            <a:prstTxWarp prst="textNoShape">
              <a:avLst/>
            </a:prstTxWarp>
            <a:spAutoFit/>
          </a:bodyPr>
          <a:lstStyle>
            <a:lvl1pPr defTabSz="947738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52900" y="0"/>
            <a:ext cx="3190875" cy="277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664" tIns="47334" rIns="94664" bIns="47334" numCol="1" anchor="t" anchorCtr="0" compatLnSpc="1">
            <a:prstTxWarp prst="textNoShape">
              <a:avLst/>
            </a:prstTxWarp>
            <a:spAutoFit/>
          </a:bodyPr>
          <a:lstStyle>
            <a:lvl1pPr algn="r" defTabSz="947738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4438" y="709613"/>
            <a:ext cx="4832350" cy="3624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5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7263" y="4570413"/>
            <a:ext cx="5349875" cy="1230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664" tIns="47334" rIns="94664" bIns="47334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5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6088"/>
            <a:ext cx="3192463" cy="277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664" tIns="47334" rIns="94664" bIns="47334" numCol="1" anchor="b" anchorCtr="0" compatLnSpc="1">
            <a:prstTxWarp prst="textNoShape">
              <a:avLst/>
            </a:prstTxWarp>
            <a:spAutoFit/>
          </a:bodyPr>
          <a:lstStyle>
            <a:lvl1pPr defTabSz="947738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5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52900" y="9336088"/>
            <a:ext cx="3190875" cy="277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664" tIns="47334" rIns="94664" bIns="47334" numCol="1" anchor="b" anchorCtr="0" compatLnSpc="1">
            <a:prstTxWarp prst="textNoShape">
              <a:avLst/>
            </a:prstTxWarp>
            <a:spAutoFit/>
          </a:bodyPr>
          <a:lstStyle>
            <a:lvl1pPr algn="r" defTabSz="947738"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019C8576-B73A-4F49-BD24-B8566EA09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5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8969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ＭＳ Ｐゴシック" charset="0"/>
      </a:defRPr>
    </a:lvl1pPr>
    <a:lvl2pPr marL="454025" algn="l" defTabSz="8969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2pPr>
    <a:lvl3pPr marL="904875" algn="l" defTabSz="8969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3pPr>
    <a:lvl4pPr marL="1358900" algn="l" defTabSz="8969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4pPr>
    <a:lvl5pPr marL="1812925" algn="l" defTabSz="8969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11113" y="1163638"/>
            <a:ext cx="9144000" cy="88900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chemeClr val="folHlink">
                  <a:alpha val="26999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79426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7942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386227"/>
            <a:ext cx="7772400" cy="579437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Nelson, MINOS</a:t>
            </a:r>
            <a:endParaRPr lang="en-US"/>
          </a:p>
        </p:txBody>
      </p:sp>
      <p:pic>
        <p:nvPicPr>
          <p:cNvPr id="10" name="Picture 9" descr="script.gif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0913" y="90705"/>
            <a:ext cx="1053087" cy="96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70326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Nelson, MINOS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charset="0"/>
              </a:defRPr>
            </a:lvl1pPr>
          </a:lstStyle>
          <a:p>
            <a:pPr>
              <a:defRPr/>
            </a:pPr>
            <a:fld id="{5EF98802-440F-B64F-B8F8-04B1DDD69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02276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688" y="1318437"/>
            <a:ext cx="1943100" cy="467278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318437"/>
            <a:ext cx="5678488" cy="4672788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Nelson, MINOS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charset="0"/>
              </a:defRPr>
            </a:lvl1pPr>
          </a:lstStyle>
          <a:p>
            <a:pPr>
              <a:defRPr/>
            </a:pPr>
            <a:fld id="{FAFBFFDC-1D73-2540-B38F-80D1F0A20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68754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66863"/>
            <a:ext cx="3810000" cy="4424362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66863"/>
            <a:ext cx="3810000" cy="4424362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Nelson, MINOS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charset="0"/>
              </a:defRPr>
            </a:lvl1pPr>
          </a:lstStyle>
          <a:p>
            <a:pPr>
              <a:defRPr/>
            </a:pPr>
            <a:fld id="{1677DB45-B772-9E47-871B-3927637CD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72835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66863"/>
            <a:ext cx="3810000" cy="4424362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566863"/>
            <a:ext cx="3810000" cy="4424362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Nelson, MINOS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charset="0"/>
              </a:defRPr>
            </a:lvl1pPr>
          </a:lstStyle>
          <a:p>
            <a:pPr>
              <a:defRPr/>
            </a:pPr>
            <a:fld id="{50D03FF4-5B42-4B46-A89F-E92607A8F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01861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66863"/>
            <a:ext cx="7772400" cy="4424362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Nelson, MINOS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charset="0"/>
              </a:defRPr>
            </a:lvl1pPr>
          </a:lstStyle>
          <a:p>
            <a:pPr>
              <a:defRPr/>
            </a:pPr>
            <a:fld id="{95EAC414-8CD6-D04F-83C1-FDECBE700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72234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66863"/>
            <a:ext cx="7772400" cy="2135187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854450"/>
            <a:ext cx="7772400" cy="213677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Nelson, MINOS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charset="0"/>
              </a:defRPr>
            </a:lvl1pPr>
          </a:lstStyle>
          <a:p>
            <a:pPr>
              <a:defRPr/>
            </a:pPr>
            <a:fld id="{7BE54FB0-4BB9-714B-A907-0639C6C3F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5596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Nelson, MINOS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charset="0"/>
              </a:defRPr>
            </a:lvl1pPr>
          </a:lstStyle>
          <a:p>
            <a:pPr>
              <a:defRPr/>
            </a:pPr>
            <a:fld id="{2724B04F-E9EA-C049-856C-A3C24E07B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97270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Nelson, MINOS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charset="0"/>
              </a:defRPr>
            </a:lvl1pPr>
          </a:lstStyle>
          <a:p>
            <a:pPr>
              <a:defRPr/>
            </a:pPr>
            <a:fld id="{8FCD21CC-1BB7-D54E-A06E-E3D3DC5DB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5922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66863"/>
            <a:ext cx="3810000" cy="4424362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66863"/>
            <a:ext cx="3810000" cy="4424362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Nelson, MINOS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charset="0"/>
              </a:defRPr>
            </a:lvl1pPr>
          </a:lstStyle>
          <a:p>
            <a:pPr>
              <a:defRPr/>
            </a:pPr>
            <a:fld id="{3BC8028F-A137-C445-BB21-CE307AC12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74080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Nelson, MINOS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charset="0"/>
              </a:defRPr>
            </a:lvl1pPr>
          </a:lstStyle>
          <a:p>
            <a:pPr>
              <a:defRPr/>
            </a:pPr>
            <a:fld id="{0ECFB98C-6A77-6B40-B944-903621A10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76791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Nelson, MINOS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charset="0"/>
              </a:defRPr>
            </a:lvl1pPr>
          </a:lstStyle>
          <a:p>
            <a:pPr>
              <a:defRPr/>
            </a:pPr>
            <a:fld id="{2E782DA2-9AFA-614A-9DF8-429E30BC6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7940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Nelson, MINOS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charset="0"/>
              </a:defRPr>
            </a:lvl1pPr>
          </a:lstStyle>
          <a:p>
            <a:pPr>
              <a:defRPr/>
            </a:pPr>
            <a:fld id="{FBFB8699-3575-E349-8AFE-93F65C274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78748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25376"/>
            <a:ext cx="5111750" cy="4700787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Nelson, MINOS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charset="0"/>
              </a:defRPr>
            </a:lvl1pPr>
          </a:lstStyle>
          <a:p>
            <a:pPr>
              <a:defRPr/>
            </a:pPr>
            <a:fld id="{DAACB944-C565-5B42-B345-F3EFBAAA5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37515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86539"/>
            <a:ext cx="5486400" cy="3441035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Nelson, MINOS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charset="0"/>
              </a:defRPr>
            </a:lvl1pPr>
          </a:lstStyle>
          <a:p>
            <a:pPr>
              <a:defRPr/>
            </a:pPr>
            <a:fld id="{B5F2C7CA-5DA8-7342-804A-F79845AAC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70006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8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66863"/>
            <a:ext cx="7772400" cy="442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78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8894" y="6322236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78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7294" y="632223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Nelson, MINOS</a:t>
            </a:r>
            <a:endParaRPr lang="en-US" dirty="0"/>
          </a:p>
        </p:txBody>
      </p:sp>
      <p:sp>
        <p:nvSpPr>
          <p:cNvPr id="2278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27863" y="5991225"/>
            <a:ext cx="1701800" cy="7985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cs typeface="+mn-cs"/>
              </a:defRPr>
            </a:lvl1pPr>
          </a:lstStyle>
          <a:p>
            <a:pPr>
              <a:defRPr/>
            </a:pPr>
            <a:fld id="{3101ED46-6C3E-624C-AF2C-B5106C24C9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11113" y="1163638"/>
            <a:ext cx="9144000" cy="88900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chemeClr val="folHlink">
                  <a:alpha val="26999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3" name="Rectangle 10"/>
          <p:cNvSpPr>
            <a:spLocks noChangeArrowheads="1"/>
          </p:cNvSpPr>
          <p:nvPr userDrawn="1"/>
        </p:nvSpPr>
        <p:spPr bwMode="auto">
          <a:xfrm>
            <a:off x="11113" y="1163638"/>
            <a:ext cx="9144000" cy="88900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chemeClr val="folHlink">
                  <a:alpha val="26999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3" name="Picture 2" descr="script.gif"/>
          <p:cNvPicPr>
            <a:picLocks noChangeAspect="1"/>
          </p:cNvPicPr>
          <p:nvPr userDrawn="1"/>
        </p:nvPicPr>
        <p:blipFill>
          <a:blip r:embed="rId17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0913" y="90705"/>
            <a:ext cx="1053087" cy="969549"/>
          </a:xfrm>
          <a:prstGeom prst="rect">
            <a:avLst/>
          </a:prstGeom>
        </p:spPr>
      </p:pic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430463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</p:sldLayoutIdLst>
  <p:transition xmlns:p14="http://schemas.microsoft.com/office/powerpoint/2010/main"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660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&gt;"/>
        <a:defRPr sz="2800">
          <a:solidFill>
            <a:srgbClr val="006600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6600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600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600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6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6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6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6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Nelson, MINOS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4B04F-E9EA-C049-856C-A3C24E07B0D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W&amp;M Physics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5811" y="1968500"/>
            <a:ext cx="3585566" cy="4273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9540"/>
            <a:ext cx="5524500" cy="427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468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916" b="5001"/>
          <a:stretch/>
        </p:blipFill>
        <p:spPr>
          <a:xfrm>
            <a:off x="0" y="1244600"/>
            <a:ext cx="9144000" cy="5613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4B04F-E9EA-C049-856C-A3C24E07B0D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W&amp;M Physics</a:t>
            </a:r>
            <a:br>
              <a:rPr lang="en-US" dirty="0" smtClean="0"/>
            </a:br>
            <a:r>
              <a:rPr lang="en-US" dirty="0" smtClean="0"/>
              <a:t>Faculty, postdocs, grad students, staff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7368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11_fnal_install">
  <a:themeElements>
    <a:clrScheme name="111_fnal_insta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11_fnal_instal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11_fnal_insta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1_fnal_instal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1_fnal_install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1_fnal_install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1_fnal_instal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1_fnal_instal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1_fnal_instal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0706_minos</Template>
  <TotalTime>66155</TotalTime>
  <Words>13</Words>
  <Application>Microsoft Macintosh PowerPoint</Application>
  <PresentationFormat>Letter Paper (8.5x11 in)</PresentationFormat>
  <Paragraphs>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111_fnal_install</vt:lpstr>
      <vt:lpstr>W&amp;M Physics</vt:lpstr>
      <vt:lpstr>W&amp;M Physics Faculty, postdocs, grad students, staff</vt:lpstr>
    </vt:vector>
  </TitlesOfParts>
  <Company>William &amp; Mary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Neutrinos at SESAPS 07</dc:title>
  <dc:creator>Jeff Nelson</dc:creator>
  <cp:lastModifiedBy>Jeff Nelson</cp:lastModifiedBy>
  <cp:revision>3494</cp:revision>
  <cp:lastPrinted>2013-09-12T15:07:25Z</cp:lastPrinted>
  <dcterms:created xsi:type="dcterms:W3CDTF">1999-08-23T15:18:04Z</dcterms:created>
  <dcterms:modified xsi:type="dcterms:W3CDTF">2013-10-02T20:44:17Z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1</vt:i4>
  </property>
  <property fmtid="{D5CDD505-2E9C-101B-9397-08002B2CF9AE}" pid="7" name="MailAddress">
    <vt:lpwstr>jkn@mnhep.hep.umn.edu</vt:lpwstr>
  </property>
  <property fmtid="{D5CDD505-2E9C-101B-9397-08002B2CF9AE}" pid="8" name="HomePage">
    <vt:lpwstr>http://www.hep.umn.edu/~jkn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16777215</vt:i4>
  </property>
  <property fmtid="{D5CDD505-2E9C-101B-9397-08002B2CF9AE}" pid="14" name="TextColor">
    <vt:i4>16711680</vt:i4>
  </property>
  <property fmtid="{D5CDD505-2E9C-101B-9397-08002B2CF9AE}" pid="15" name="LinkColor">
    <vt:i4>8421376</vt:i4>
  </property>
  <property fmtid="{D5CDD505-2E9C-101B-9397-08002B2CF9AE}" pid="16" name="VisitedColor">
    <vt:i4>4210816</vt:i4>
  </property>
  <property fmtid="{D5CDD505-2E9C-101B-9397-08002B2CF9AE}" pid="17" name="TransparentButton">
    <vt:i4>-1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4</vt:i4>
  </property>
  <property fmtid="{D5CDD505-2E9C-101B-9397-08002B2CF9AE}" pid="21" name="OutputDir">
    <vt:lpwstr>C:\My Documents\minos\general talks\duluth</vt:lpwstr>
  </property>
</Properties>
</file>