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58" r:id="rId4"/>
    <p:sldId id="272" r:id="rId5"/>
    <p:sldId id="265" r:id="rId6"/>
    <p:sldId id="266" r:id="rId7"/>
    <p:sldId id="268" r:id="rId8"/>
    <p:sldId id="290" r:id="rId9"/>
    <p:sldId id="292" r:id="rId10"/>
    <p:sldId id="291" r:id="rId11"/>
    <p:sldId id="267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84228BE-374C-4C88-9FAB-1C07AE001E9D}">
          <p14:sldIdLst>
            <p14:sldId id="256"/>
            <p14:sldId id="261"/>
          </p14:sldIdLst>
        </p14:section>
        <p14:section name="Untitled Section" id="{8E4F9A84-2F82-4279-BD78-F37CCA2ADACF}">
          <p14:sldIdLst>
            <p14:sldId id="258"/>
            <p14:sldId id="272"/>
            <p14:sldId id="265"/>
            <p14:sldId id="266"/>
            <p14:sldId id="268"/>
            <p14:sldId id="290"/>
            <p14:sldId id="292"/>
            <p14:sldId id="291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bring, Amy" initials="SA" lastIdx="2" clrIdx="0">
    <p:extLst>
      <p:ext uri="{19B8F6BF-5375-455C-9EA6-DF929625EA0E}">
        <p15:presenceInfo xmlns:p15="http://schemas.microsoft.com/office/powerpoint/2012/main" userId="S-1-5-21-914998017-3378650636-3039052779-169712" providerId="AD"/>
      </p:ext>
    </p:extLst>
  </p:cmAuthor>
  <p:cmAuthor id="2" name="Gilliam, Ruth" initials="RG" lastIdx="1" clrIdx="1">
    <p:extLst>
      <p:ext uri="{19B8F6BF-5375-455C-9EA6-DF929625EA0E}">
        <p15:presenceInfo xmlns:p15="http://schemas.microsoft.com/office/powerpoint/2012/main" userId="Gilliam, Rut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975B"/>
    <a:srgbClr val="F0B323"/>
    <a:srgbClr val="115740"/>
    <a:srgbClr val="183E16"/>
    <a:srgbClr val="D0D3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96433" autoAdjust="0"/>
  </p:normalViewPr>
  <p:slideViewPr>
    <p:cSldViewPr snapToGrid="0" snapToObjects="1">
      <p:cViewPr varScale="1">
        <p:scale>
          <a:sx n="73" d="100"/>
          <a:sy n="73" d="100"/>
        </p:scale>
        <p:origin x="45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33C7A3-BAEA-4594-B1CA-A38A5B59BBC6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0F169-4B4F-41D0-8D72-9F6E830EF2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62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148D4-AEE4-4A12-99AC-29530FC72805}" type="datetimeFigureOut">
              <a:rPr lang="en-US" smtClean="0"/>
              <a:t>5/1/2018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89F78-A626-42D5-86C3-EACBFFED67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78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89F78-A626-42D5-86C3-EACBFFED67E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22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89F78-A626-42D5-86C3-EACBFFED67ED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94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89F78-A626-42D5-86C3-EACBFFED67E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957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Dave Zoll - February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4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655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Dave Zoll - February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87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Dave Zoll - February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890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Dave Zoll - February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062615" y="2423138"/>
            <a:ext cx="68551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0" i="0" dirty="0" smtClean="0">
                <a:latin typeface="Avenir Next Regular"/>
                <a:cs typeface="Avenir Next Regular"/>
              </a:rPr>
              <a:t>“Type a quote here.”</a:t>
            </a:r>
            <a:endParaRPr lang="en-US" sz="2800" b="0" i="0" dirty="0">
              <a:latin typeface="Avenir Next Regular"/>
              <a:cs typeface="Avenir Next Regular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069095" y="3757808"/>
            <a:ext cx="6842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0" i="0" dirty="0" smtClean="0">
                <a:latin typeface="Avenir Next Regular"/>
                <a:cs typeface="Avenir Next Regular"/>
              </a:rPr>
              <a:t>-Johnny Appleseed</a:t>
            </a:r>
            <a:endParaRPr lang="en-US" b="0" i="0" dirty="0">
              <a:latin typeface="Avenir Next Regular"/>
              <a:cs typeface="Avenir Nex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92192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62050"/>
          </a:xfrm>
        </p:spPr>
        <p:txBody>
          <a:bodyPr anchor="b">
            <a:normAutofit/>
          </a:bodyPr>
          <a:lstStyle>
            <a:lvl1pPr algn="ctr">
              <a:defRPr sz="44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Dave Zoll - February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38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Dave Zoll - February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5B470-24F1-6744-BE88-730898E97D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611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56877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685800" y="2360613"/>
            <a:ext cx="7772400" cy="40782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4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r>
              <a:rPr lang="en-US" dirty="0" smtClean="0"/>
              <a:t>Dave Zoll - February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fld id="{3CD5B470-24F1-6744-BE88-730898E97D2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84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4" r:id="rId4"/>
    <p:sldLayoutId id="2147483655" r:id="rId5"/>
    <p:sldLayoutId id="2147483656" r:id="rId6"/>
    <p:sldLayoutId id="2147483657" r:id="rId7"/>
    <p:sldLayoutId id="2147483649" r:id="rId8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Avenir Next Demi Bold"/>
          <a:ea typeface="+mj-ea"/>
          <a:cs typeface="Avenir Next Demi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venir Next Regular"/>
          <a:ea typeface="+mn-ea"/>
          <a:cs typeface="Avenir Next Regular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venir Next Regular"/>
          <a:ea typeface="+mn-ea"/>
          <a:cs typeface="Avenir Next Regular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Next Regular"/>
          <a:ea typeface="+mn-ea"/>
          <a:cs typeface="Avenir Next Regular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venir Next Regular"/>
          <a:ea typeface="+mn-ea"/>
          <a:cs typeface="Avenir Next Regular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Next Regular"/>
          <a:ea typeface="+mn-ea"/>
          <a:cs typeface="Avenir Next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56877"/>
            <a:ext cx="7772400" cy="3230923"/>
          </a:xfrm>
        </p:spPr>
        <p:txBody>
          <a:bodyPr>
            <a:normAutofit/>
          </a:bodyPr>
          <a:lstStyle/>
          <a:p>
            <a:r>
              <a:rPr lang="en-US" sz="5400" b="1" i="1" dirty="0"/>
              <a:t>Timesheet </a:t>
            </a:r>
            <a:r>
              <a:rPr lang="en-US" sz="5400" b="1" i="1" dirty="0" smtClean="0"/>
              <a:t>Review</a:t>
            </a:r>
            <a:endParaRPr lang="en-US" sz="5400" b="1" i="1" dirty="0"/>
          </a:p>
        </p:txBody>
      </p:sp>
    </p:spTree>
    <p:extLst>
      <p:ext uri="{BB962C8B-B14F-4D97-AF65-F5344CB8AC3E}">
        <p14:creationId xmlns:p14="http://schemas.microsoft.com/office/powerpoint/2010/main" val="18313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41194"/>
            <a:ext cx="8229600" cy="617281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this example, the employee worked their normal 8-hour work week (M-F) and must drop down 4 hours to Additional Hours Worked on Friday, July 14 to account for 4 regular hours </a:t>
            </a:r>
            <a:r>
              <a:rPr lang="en-US" sz="2800" b="1" i="1" dirty="0" smtClean="0"/>
              <a:t>reported in the previous pay period</a:t>
            </a:r>
            <a:r>
              <a:rPr lang="en-US" sz="2800" dirty="0" smtClean="0"/>
              <a:t>, </a:t>
            </a:r>
            <a:r>
              <a:rPr lang="en-US" sz="2800" b="1" i="1" dirty="0" smtClean="0"/>
              <a:t>for the current FLSA work week.</a:t>
            </a:r>
            <a:endParaRPr lang="en-US" sz="2800" b="1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904" y="3130719"/>
            <a:ext cx="8207896" cy="12287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6550" y="3072356"/>
            <a:ext cx="6350899" cy="3441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26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Walkaways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9242"/>
            <a:ext cx="8359254" cy="518614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System Defaults 8 hours a day automatically. </a:t>
            </a:r>
          </a:p>
          <a:p>
            <a:r>
              <a:rPr lang="en-US" dirty="0" smtClean="0"/>
              <a:t>Employee must record hours worked on the day the employee worked them.</a:t>
            </a:r>
          </a:p>
          <a:p>
            <a:r>
              <a:rPr lang="en-US" dirty="0" smtClean="0"/>
              <a:t>Employee must report at a minimum, 40 hours per each FLSA week - any combination of regular and exceptional time. </a:t>
            </a:r>
          </a:p>
          <a:p>
            <a:r>
              <a:rPr lang="en-US" dirty="0" smtClean="0"/>
              <a:t>After 40 hour requirement is met; employee must start recording hours worked as Additional Hours Worked (Pay or Leave).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27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6018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Timesheet Requirements</a:t>
            </a:r>
            <a:endParaRPr lang="en-US" cap="none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940526" y="1515291"/>
            <a:ext cx="7485017" cy="411123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Non-Exempt</a:t>
            </a:r>
          </a:p>
          <a:p>
            <a:pPr lvl="1"/>
            <a:r>
              <a:rPr lang="en-US" sz="2800" dirty="0" smtClean="0"/>
              <a:t>Required to report all hours worked.</a:t>
            </a:r>
          </a:p>
          <a:p>
            <a:pPr lvl="1"/>
            <a:r>
              <a:rPr lang="en-US" sz="2800" dirty="0" smtClean="0"/>
              <a:t>Must report a minimum of 40 hours per FLSA work week, which may include exceptional time, holiday or LWOP.</a:t>
            </a:r>
          </a:p>
          <a:p>
            <a:pPr lvl="1"/>
            <a:r>
              <a:rPr lang="en-US" sz="2800" dirty="0" smtClean="0"/>
              <a:t>Must report additional hours worked.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Hours 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>
            <a:noAutofit/>
          </a:bodyPr>
          <a:lstStyle/>
          <a:p>
            <a:r>
              <a:rPr lang="en-US" dirty="0" smtClean="0"/>
              <a:t>Sunday through Saturday – W&amp;M</a:t>
            </a:r>
          </a:p>
          <a:p>
            <a:r>
              <a:rPr lang="en-US" dirty="0" smtClean="0"/>
              <a:t>Saturday through Friday – VIMS, Athletics</a:t>
            </a:r>
          </a:p>
          <a:p>
            <a:r>
              <a:rPr lang="en-US" dirty="0" smtClean="0"/>
              <a:t>8 hours a day not including lunch </a:t>
            </a:r>
            <a:endParaRPr lang="en-US" dirty="0"/>
          </a:p>
          <a:p>
            <a:r>
              <a:rPr lang="en-US" dirty="0" smtClean="0"/>
              <a:t>40 hours a week</a:t>
            </a:r>
          </a:p>
          <a:p>
            <a:r>
              <a:rPr lang="en-US" dirty="0" smtClean="0"/>
              <a:t>Additional Hours Worked are recorded on different line, only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</a:t>
            </a:r>
            <a:r>
              <a:rPr lang="en-US" dirty="0" smtClean="0"/>
              <a:t> a total of 40 hours has been reported for the FLSA week.</a:t>
            </a:r>
          </a:p>
        </p:txBody>
      </p:sp>
    </p:spTree>
    <p:extLst>
      <p:ext uri="{BB962C8B-B14F-4D97-AF65-F5344CB8AC3E}">
        <p14:creationId xmlns:p14="http://schemas.microsoft.com/office/powerpoint/2010/main" val="37856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1582"/>
          </a:xfrm>
        </p:spPr>
        <p:txBody>
          <a:bodyPr>
            <a:normAutofit/>
          </a:bodyPr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146220"/>
            <a:ext cx="8229600" cy="531897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dirty="0" smtClean="0"/>
              <a:t>Additional Hours</a:t>
            </a:r>
          </a:p>
          <a:p>
            <a:pPr marL="0" indent="0">
              <a:buNone/>
            </a:pPr>
            <a:r>
              <a:rPr lang="en-US" sz="2800" dirty="0" smtClean="0"/>
              <a:t>	Total hours </a:t>
            </a:r>
            <a:r>
              <a:rPr lang="en-US" sz="2800" b="1" u="sng" dirty="0" smtClean="0"/>
              <a:t>reported</a:t>
            </a:r>
            <a:r>
              <a:rPr lang="en-US" sz="2800" dirty="0" smtClean="0"/>
              <a:t> in a week in excess of 40 	hours  (Any 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combination of hours </a:t>
            </a:r>
            <a:r>
              <a:rPr lang="en-US" sz="2800" dirty="0" smtClean="0"/>
              <a:t>to include 	exceptional time.)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b="1" dirty="0" smtClean="0"/>
              <a:t>Overtime Hours</a:t>
            </a:r>
          </a:p>
          <a:p>
            <a:pPr marL="0" indent="0">
              <a:buNone/>
            </a:pPr>
            <a:r>
              <a:rPr lang="en-US" sz="2800" dirty="0" smtClean="0"/>
              <a:t>	Total </a:t>
            </a:r>
            <a:r>
              <a:rPr lang="en-US" sz="2800" dirty="0"/>
              <a:t>h</a:t>
            </a:r>
            <a:r>
              <a:rPr lang="en-US" sz="2800" dirty="0" smtClean="0"/>
              <a:t>ours </a:t>
            </a:r>
            <a:r>
              <a:rPr lang="en-US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worked</a:t>
            </a:r>
            <a:r>
              <a:rPr lang="en-US" sz="2800" dirty="0" smtClean="0"/>
              <a:t> in a week in excess of 40 	regular hours.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***Not all Additional Hours qualify to be paid as Overtime***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8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the Timesheet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73708"/>
            <a:ext cx="8493617" cy="5291486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Timesheet Default Hours </a:t>
            </a:r>
          </a:p>
          <a:p>
            <a:pPr lvl="1"/>
            <a:r>
              <a:rPr lang="en-US" sz="2400" dirty="0" smtClean="0"/>
              <a:t>Regular Hours</a:t>
            </a:r>
          </a:p>
          <a:p>
            <a:pPr lvl="1"/>
            <a:r>
              <a:rPr lang="en-US" sz="2400" dirty="0" smtClean="0"/>
              <a:t>Holidays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  <a:p>
            <a:pPr lvl="1"/>
            <a:endParaRPr lang="en-US" sz="1800" dirty="0" smtClean="0"/>
          </a:p>
          <a:p>
            <a:pPr lvl="1"/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82" y="3203676"/>
            <a:ext cx="8176649" cy="304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49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Reporting Actual Hours Other Than Default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5033" y="1269242"/>
            <a:ext cx="8229600" cy="485692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Example:  Employee works 10 hours on Thursday, July 6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Employee will override the default 8 hours and enter 10 hours on the Regular Pay line. 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1" y="4399597"/>
            <a:ext cx="8031784" cy="15335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70" y="1770126"/>
            <a:ext cx="7911846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36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41194"/>
            <a:ext cx="8229600" cy="578496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As the employee completes the timesheet and the 40 hour reporting requirement is met for that week, employee must commence reporting hours on the additional hours line (pay or leave).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39" y="2119462"/>
            <a:ext cx="8824722" cy="26096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0915" y="3595867"/>
            <a:ext cx="3466491" cy="279669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8671323" y="2306595"/>
            <a:ext cx="433485" cy="39541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0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41194"/>
            <a:ext cx="8229600" cy="5784969"/>
          </a:xfrm>
        </p:spPr>
        <p:txBody>
          <a:bodyPr>
            <a:normAutofit/>
          </a:bodyPr>
          <a:lstStyle/>
          <a:p>
            <a:r>
              <a:rPr lang="en-US" sz="2800" dirty="0"/>
              <a:t>Remember to look back to previous timesheet when reporting hours for FLSA work weeks that span </a:t>
            </a:r>
            <a:r>
              <a:rPr lang="en-US" sz="2800" dirty="0" smtClean="0"/>
              <a:t>pay periods – here the pay period begins on July 10, but the FLSA work week began on July 9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53702"/>
            <a:ext cx="8600122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01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97280"/>
            <a:ext cx="8229600" cy="5028883"/>
          </a:xfrm>
        </p:spPr>
        <p:txBody>
          <a:bodyPr>
            <a:normAutofit/>
          </a:bodyPr>
          <a:lstStyle/>
          <a:p>
            <a:r>
              <a:rPr lang="en-US" sz="2800" dirty="0"/>
              <a:t>Hours worked on July </a:t>
            </a:r>
            <a:r>
              <a:rPr lang="en-US" sz="2800" dirty="0" smtClean="0"/>
              <a:t>9 </a:t>
            </a:r>
            <a:r>
              <a:rPr lang="en-US" sz="2800" dirty="0"/>
              <a:t>must be included in calculations to arrive at 40 hour total for the week ending July </a:t>
            </a:r>
            <a:r>
              <a:rPr lang="en-US" sz="2800" dirty="0" smtClean="0"/>
              <a:t>15.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431" y="3446813"/>
            <a:ext cx="1441491" cy="1219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8420" y="3446813"/>
            <a:ext cx="7076828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68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formal_presentation_ppt">
  <a:themeElements>
    <a:clrScheme name="Custom WM">
      <a:dk1>
        <a:sysClr val="windowText" lastClr="000000"/>
      </a:dk1>
      <a:lt1>
        <a:sysClr val="window" lastClr="FFFFFF"/>
      </a:lt1>
      <a:dk2>
        <a:srgbClr val="B9975B"/>
      </a:dk2>
      <a:lt2>
        <a:srgbClr val="EEECE1"/>
      </a:lt2>
      <a:accent1>
        <a:srgbClr val="115740"/>
      </a:accent1>
      <a:accent2>
        <a:srgbClr val="D0D3D4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6600"/>
      </a:hlink>
      <a:folHlink>
        <a:srgbClr val="0066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informal_presentation_ppt</Template>
  <TotalTime>2462</TotalTime>
  <Words>341</Words>
  <Application>Microsoft Office PowerPoint</Application>
  <PresentationFormat>On-screen Show (4:3)</PresentationFormat>
  <Paragraphs>48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Avenir Next Demi Bold</vt:lpstr>
      <vt:lpstr>Avenir Next Regular</vt:lpstr>
      <vt:lpstr>Calibri</vt:lpstr>
      <vt:lpstr>informal_presentation_ppt</vt:lpstr>
      <vt:lpstr>Timesheet Review</vt:lpstr>
      <vt:lpstr>Timesheet Requirements</vt:lpstr>
      <vt:lpstr>Reporting Hours </vt:lpstr>
      <vt:lpstr>Terms</vt:lpstr>
      <vt:lpstr>Completing the Timesheet</vt:lpstr>
      <vt:lpstr> Reporting Actual Hours Other Than Default </vt:lpstr>
      <vt:lpstr>PowerPoint Presentation</vt:lpstr>
      <vt:lpstr>PowerPoint Presentation</vt:lpstr>
      <vt:lpstr>PowerPoint Presentation</vt:lpstr>
      <vt:lpstr>PowerPoint Presentation</vt:lpstr>
      <vt:lpstr>Walkaways</vt:lpstr>
    </vt:vector>
  </TitlesOfParts>
  <Company>College of William and Mary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Zoll</dc:creator>
  <cp:lastModifiedBy>Vance, Simonne</cp:lastModifiedBy>
  <cp:revision>156</cp:revision>
  <cp:lastPrinted>2016-11-02T17:45:48Z</cp:lastPrinted>
  <dcterms:created xsi:type="dcterms:W3CDTF">2014-12-11T15:34:51Z</dcterms:created>
  <dcterms:modified xsi:type="dcterms:W3CDTF">2018-05-01T16:08:23Z</dcterms:modified>
  <cp:contentStatus/>
</cp:coreProperties>
</file>